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7" r:id="rId3"/>
  </p:sldIdLst>
  <p:sldSz cx="10058400" cy="77724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86278" algn="l" rtl="0" fontAlgn="base">
      <a:spcBef>
        <a:spcPct val="0"/>
      </a:spcBef>
      <a:spcAft>
        <a:spcPct val="0"/>
      </a:spcAft>
      <a:defRPr kern="1200">
        <a:solidFill>
          <a:schemeClr val="tx1"/>
        </a:solidFill>
        <a:latin typeface="Arial" charset="0"/>
        <a:ea typeface="+mn-ea"/>
        <a:cs typeface="+mn-cs"/>
      </a:defRPr>
    </a:lvl2pPr>
    <a:lvl3pPr marL="972556" algn="l" rtl="0" fontAlgn="base">
      <a:spcBef>
        <a:spcPct val="0"/>
      </a:spcBef>
      <a:spcAft>
        <a:spcPct val="0"/>
      </a:spcAft>
      <a:defRPr kern="1200">
        <a:solidFill>
          <a:schemeClr val="tx1"/>
        </a:solidFill>
        <a:latin typeface="Arial" charset="0"/>
        <a:ea typeface="+mn-ea"/>
        <a:cs typeface="+mn-cs"/>
      </a:defRPr>
    </a:lvl3pPr>
    <a:lvl4pPr marL="1458834" algn="l" rtl="0" fontAlgn="base">
      <a:spcBef>
        <a:spcPct val="0"/>
      </a:spcBef>
      <a:spcAft>
        <a:spcPct val="0"/>
      </a:spcAft>
      <a:defRPr kern="1200">
        <a:solidFill>
          <a:schemeClr val="tx1"/>
        </a:solidFill>
        <a:latin typeface="Arial" charset="0"/>
        <a:ea typeface="+mn-ea"/>
        <a:cs typeface="+mn-cs"/>
      </a:defRPr>
    </a:lvl4pPr>
    <a:lvl5pPr marL="1945112" algn="l" rtl="0" fontAlgn="base">
      <a:spcBef>
        <a:spcPct val="0"/>
      </a:spcBef>
      <a:spcAft>
        <a:spcPct val="0"/>
      </a:spcAft>
      <a:defRPr kern="1200">
        <a:solidFill>
          <a:schemeClr val="tx1"/>
        </a:solidFill>
        <a:latin typeface="Arial" charset="0"/>
        <a:ea typeface="+mn-ea"/>
        <a:cs typeface="+mn-cs"/>
      </a:defRPr>
    </a:lvl5pPr>
    <a:lvl6pPr marL="2431390" algn="l" defTabSz="972556" rtl="0" eaLnBrk="1" latinLnBrk="0" hangingPunct="1">
      <a:defRPr kern="1200">
        <a:solidFill>
          <a:schemeClr val="tx1"/>
        </a:solidFill>
        <a:latin typeface="Arial" charset="0"/>
        <a:ea typeface="+mn-ea"/>
        <a:cs typeface="+mn-cs"/>
      </a:defRPr>
    </a:lvl6pPr>
    <a:lvl7pPr marL="2917668" algn="l" defTabSz="972556" rtl="0" eaLnBrk="1" latinLnBrk="0" hangingPunct="1">
      <a:defRPr kern="1200">
        <a:solidFill>
          <a:schemeClr val="tx1"/>
        </a:solidFill>
        <a:latin typeface="Arial" charset="0"/>
        <a:ea typeface="+mn-ea"/>
        <a:cs typeface="+mn-cs"/>
      </a:defRPr>
    </a:lvl7pPr>
    <a:lvl8pPr marL="3403945" algn="l" defTabSz="972556" rtl="0" eaLnBrk="1" latinLnBrk="0" hangingPunct="1">
      <a:defRPr kern="1200">
        <a:solidFill>
          <a:schemeClr val="tx1"/>
        </a:solidFill>
        <a:latin typeface="Arial" charset="0"/>
        <a:ea typeface="+mn-ea"/>
        <a:cs typeface="+mn-cs"/>
      </a:defRPr>
    </a:lvl8pPr>
    <a:lvl9pPr marL="3890223" algn="l" defTabSz="972556"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9D55"/>
    <a:srgbClr val="D1DCBA"/>
    <a:srgbClr val="9AC068"/>
    <a:srgbClr val="8FB474"/>
    <a:srgbClr val="CAD6AE"/>
    <a:srgbClr val="F2F2F2"/>
    <a:srgbClr val="D5D0B3"/>
    <a:srgbClr val="638F3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9431" autoAdjust="0"/>
  </p:normalViewPr>
  <p:slideViewPr>
    <p:cSldViewPr>
      <p:cViewPr varScale="1">
        <p:scale>
          <a:sx n="98" d="100"/>
          <a:sy n="98" d="100"/>
        </p:scale>
        <p:origin x="-1650" y="-96"/>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4"/>
            <a:ext cx="3038145" cy="464205"/>
          </a:xfrm>
          <a:prstGeom prst="rect">
            <a:avLst/>
          </a:prstGeom>
          <a:noFill/>
          <a:ln w="9525">
            <a:noFill/>
            <a:miter lim="800000"/>
            <a:headEnd/>
            <a:tailEnd/>
          </a:ln>
        </p:spPr>
        <p:txBody>
          <a:bodyPr vert="horz" wrap="square" lIns="88398" tIns="44199" rIns="88398" bIns="44199" numCol="1" anchor="t" anchorCtr="0" compatLnSpc="1">
            <a:prstTxWarp prst="textNoShape">
              <a:avLst/>
            </a:prstTxWarp>
          </a:bodyPr>
          <a:lstStyle>
            <a:lvl1pPr defTabSz="859589">
              <a:defRPr sz="1100">
                <a:latin typeface="Calibri" pitchFamily="34" charset="0"/>
              </a:defRPr>
            </a:lvl1pPr>
          </a:lstStyle>
          <a:p>
            <a:pPr>
              <a:defRPr/>
            </a:pPr>
            <a:endParaRPr lang="en-GB"/>
          </a:p>
        </p:txBody>
      </p:sp>
      <p:sp>
        <p:nvSpPr>
          <p:cNvPr id="3" name="Date Placeholder 2"/>
          <p:cNvSpPr>
            <a:spLocks noGrp="1"/>
          </p:cNvSpPr>
          <p:nvPr>
            <p:ph type="dt" idx="1"/>
          </p:nvPr>
        </p:nvSpPr>
        <p:spPr bwMode="auto">
          <a:xfrm>
            <a:off x="3970734" y="4"/>
            <a:ext cx="3038145" cy="464205"/>
          </a:xfrm>
          <a:prstGeom prst="rect">
            <a:avLst/>
          </a:prstGeom>
          <a:noFill/>
          <a:ln w="9525">
            <a:noFill/>
            <a:miter lim="800000"/>
            <a:headEnd/>
            <a:tailEnd/>
          </a:ln>
        </p:spPr>
        <p:txBody>
          <a:bodyPr vert="horz" wrap="square" lIns="88398" tIns="44199" rIns="88398" bIns="44199" numCol="1" anchor="t" anchorCtr="0" compatLnSpc="1">
            <a:prstTxWarp prst="textNoShape">
              <a:avLst/>
            </a:prstTxWarp>
          </a:bodyPr>
          <a:lstStyle>
            <a:lvl1pPr algn="r" defTabSz="859589">
              <a:defRPr sz="1100">
                <a:latin typeface="Calibri" pitchFamily="34" charset="0"/>
              </a:defRPr>
            </a:lvl1pPr>
          </a:lstStyle>
          <a:p>
            <a:pPr>
              <a:defRPr/>
            </a:pPr>
            <a:fld id="{DBCFFB5B-5906-4F62-89D7-22AE7E5A6615}" type="datetimeFigureOut">
              <a:rPr lang="en-US"/>
              <a:pPr>
                <a:defRPr/>
              </a:pPr>
              <a:t>5/14/2013</a:t>
            </a:fld>
            <a:endParaRPr lang="en-GB"/>
          </a:p>
        </p:txBody>
      </p:sp>
      <p:sp>
        <p:nvSpPr>
          <p:cNvPr id="4" name="Slide Image Placeholder 3"/>
          <p:cNvSpPr>
            <a:spLocks noGrp="1" noRot="1" noChangeAspect="1"/>
          </p:cNvSpPr>
          <p:nvPr>
            <p:ph type="sldImg" idx="2"/>
          </p:nvPr>
        </p:nvSpPr>
        <p:spPr>
          <a:xfrm>
            <a:off x="1249363" y="695325"/>
            <a:ext cx="4513262" cy="3489325"/>
          </a:xfrm>
          <a:prstGeom prst="rect">
            <a:avLst/>
          </a:prstGeom>
          <a:noFill/>
          <a:ln w="12700">
            <a:solidFill>
              <a:prstClr val="black"/>
            </a:solidFill>
          </a:ln>
        </p:spPr>
        <p:txBody>
          <a:bodyPr vert="horz" lIns="90606" tIns="45302" rIns="90606" bIns="45302" rtlCol="0" anchor="ctr"/>
          <a:lstStyle/>
          <a:p>
            <a:pPr lvl="0"/>
            <a:endParaRPr lang="en-GB" noProof="0"/>
          </a:p>
        </p:txBody>
      </p:sp>
      <p:sp>
        <p:nvSpPr>
          <p:cNvPr id="5" name="Notes Placeholder 4"/>
          <p:cNvSpPr>
            <a:spLocks noGrp="1"/>
          </p:cNvSpPr>
          <p:nvPr>
            <p:ph type="body" sz="quarter" idx="3"/>
          </p:nvPr>
        </p:nvSpPr>
        <p:spPr bwMode="auto">
          <a:xfrm>
            <a:off x="699823" y="4414564"/>
            <a:ext cx="5610754" cy="4183995"/>
          </a:xfrm>
          <a:prstGeom prst="rect">
            <a:avLst/>
          </a:prstGeom>
          <a:noFill/>
          <a:ln w="9525">
            <a:noFill/>
            <a:miter lim="800000"/>
            <a:headEnd/>
            <a:tailEnd/>
          </a:ln>
        </p:spPr>
        <p:txBody>
          <a:bodyPr vert="horz" wrap="square" lIns="88398" tIns="44199" rIns="88398" bIns="4419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bwMode="auto">
          <a:xfrm>
            <a:off x="3" y="8830662"/>
            <a:ext cx="3038145" cy="464205"/>
          </a:xfrm>
          <a:prstGeom prst="rect">
            <a:avLst/>
          </a:prstGeom>
          <a:noFill/>
          <a:ln w="9525">
            <a:noFill/>
            <a:miter lim="800000"/>
            <a:headEnd/>
            <a:tailEnd/>
          </a:ln>
        </p:spPr>
        <p:txBody>
          <a:bodyPr vert="horz" wrap="square" lIns="88398" tIns="44199" rIns="88398" bIns="44199" numCol="1" anchor="b" anchorCtr="0" compatLnSpc="1">
            <a:prstTxWarp prst="textNoShape">
              <a:avLst/>
            </a:prstTxWarp>
          </a:bodyPr>
          <a:lstStyle>
            <a:lvl1pPr defTabSz="859589">
              <a:defRPr sz="1100">
                <a:latin typeface="Calibri" pitchFamily="34" charset="0"/>
              </a:defRPr>
            </a:lvl1pPr>
          </a:lstStyle>
          <a:p>
            <a:pPr>
              <a:defRPr/>
            </a:pPr>
            <a:endParaRPr lang="en-GB"/>
          </a:p>
        </p:txBody>
      </p:sp>
      <p:sp>
        <p:nvSpPr>
          <p:cNvPr id="7" name="Slide Number Placeholder 6"/>
          <p:cNvSpPr>
            <a:spLocks noGrp="1"/>
          </p:cNvSpPr>
          <p:nvPr>
            <p:ph type="sldNum" sz="quarter" idx="5"/>
          </p:nvPr>
        </p:nvSpPr>
        <p:spPr bwMode="auto">
          <a:xfrm>
            <a:off x="3970734" y="8830662"/>
            <a:ext cx="3038145" cy="464205"/>
          </a:xfrm>
          <a:prstGeom prst="rect">
            <a:avLst/>
          </a:prstGeom>
          <a:noFill/>
          <a:ln w="9525">
            <a:noFill/>
            <a:miter lim="800000"/>
            <a:headEnd/>
            <a:tailEnd/>
          </a:ln>
        </p:spPr>
        <p:txBody>
          <a:bodyPr vert="horz" wrap="square" lIns="88398" tIns="44199" rIns="88398" bIns="44199" numCol="1" anchor="b" anchorCtr="0" compatLnSpc="1">
            <a:prstTxWarp prst="textNoShape">
              <a:avLst/>
            </a:prstTxWarp>
          </a:bodyPr>
          <a:lstStyle>
            <a:lvl1pPr algn="r" defTabSz="859589">
              <a:defRPr sz="1100">
                <a:latin typeface="Calibri" pitchFamily="34" charset="0"/>
              </a:defRPr>
            </a:lvl1pPr>
          </a:lstStyle>
          <a:p>
            <a:pPr>
              <a:defRPr/>
            </a:pPr>
            <a:fld id="{657C1DFE-1311-4DED-BDB9-DD8762E022F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86278" algn="l" rtl="0" eaLnBrk="0" fontAlgn="base" hangingPunct="0">
      <a:spcBef>
        <a:spcPct val="30000"/>
      </a:spcBef>
      <a:spcAft>
        <a:spcPct val="0"/>
      </a:spcAft>
      <a:defRPr sz="1300" kern="1200">
        <a:solidFill>
          <a:schemeClr val="tx1"/>
        </a:solidFill>
        <a:latin typeface="+mn-lt"/>
        <a:ea typeface="+mn-ea"/>
        <a:cs typeface="+mn-cs"/>
      </a:defRPr>
    </a:lvl2pPr>
    <a:lvl3pPr marL="972556" algn="l" rtl="0" eaLnBrk="0" fontAlgn="base" hangingPunct="0">
      <a:spcBef>
        <a:spcPct val="30000"/>
      </a:spcBef>
      <a:spcAft>
        <a:spcPct val="0"/>
      </a:spcAft>
      <a:defRPr sz="1300" kern="1200">
        <a:solidFill>
          <a:schemeClr val="tx1"/>
        </a:solidFill>
        <a:latin typeface="+mn-lt"/>
        <a:ea typeface="+mn-ea"/>
        <a:cs typeface="+mn-cs"/>
      </a:defRPr>
    </a:lvl3pPr>
    <a:lvl4pPr marL="1458834" algn="l" rtl="0" eaLnBrk="0" fontAlgn="base" hangingPunct="0">
      <a:spcBef>
        <a:spcPct val="30000"/>
      </a:spcBef>
      <a:spcAft>
        <a:spcPct val="0"/>
      </a:spcAft>
      <a:defRPr sz="1300" kern="1200">
        <a:solidFill>
          <a:schemeClr val="tx1"/>
        </a:solidFill>
        <a:latin typeface="+mn-lt"/>
        <a:ea typeface="+mn-ea"/>
        <a:cs typeface="+mn-cs"/>
      </a:defRPr>
    </a:lvl4pPr>
    <a:lvl5pPr marL="1945112" algn="l" rtl="0" eaLnBrk="0" fontAlgn="base" hangingPunct="0">
      <a:spcBef>
        <a:spcPct val="30000"/>
      </a:spcBef>
      <a:spcAft>
        <a:spcPct val="0"/>
      </a:spcAft>
      <a:defRPr sz="1300" kern="1200">
        <a:solidFill>
          <a:schemeClr val="tx1"/>
        </a:solidFill>
        <a:latin typeface="+mn-lt"/>
        <a:ea typeface="+mn-ea"/>
        <a:cs typeface="+mn-cs"/>
      </a:defRPr>
    </a:lvl5pPr>
    <a:lvl6pPr marL="2431390" algn="l" defTabSz="972556" rtl="0" eaLnBrk="1" latinLnBrk="0" hangingPunct="1">
      <a:defRPr sz="1300" kern="1200">
        <a:solidFill>
          <a:schemeClr val="tx1"/>
        </a:solidFill>
        <a:latin typeface="+mn-lt"/>
        <a:ea typeface="+mn-ea"/>
        <a:cs typeface="+mn-cs"/>
      </a:defRPr>
    </a:lvl6pPr>
    <a:lvl7pPr marL="2917668" algn="l" defTabSz="972556" rtl="0" eaLnBrk="1" latinLnBrk="0" hangingPunct="1">
      <a:defRPr sz="1300" kern="1200">
        <a:solidFill>
          <a:schemeClr val="tx1"/>
        </a:solidFill>
        <a:latin typeface="+mn-lt"/>
        <a:ea typeface="+mn-ea"/>
        <a:cs typeface="+mn-cs"/>
      </a:defRPr>
    </a:lvl7pPr>
    <a:lvl8pPr marL="3403945" algn="l" defTabSz="972556" rtl="0" eaLnBrk="1" latinLnBrk="0" hangingPunct="1">
      <a:defRPr sz="1300" kern="1200">
        <a:solidFill>
          <a:schemeClr val="tx1"/>
        </a:solidFill>
        <a:latin typeface="+mn-lt"/>
        <a:ea typeface="+mn-ea"/>
        <a:cs typeface="+mn-cs"/>
      </a:defRPr>
    </a:lvl8pPr>
    <a:lvl9pPr marL="3890223" algn="l" defTabSz="97255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1249363" y="695325"/>
            <a:ext cx="4513262" cy="3489325"/>
          </a:xfrm>
          <a:noFill/>
          <a:ln>
            <a:solidFill>
              <a:srgbClr val="000000"/>
            </a:solidFill>
            <a:miter lim="800000"/>
            <a:headEnd/>
            <a:tailEnd/>
          </a:ln>
        </p:spPr>
      </p:sp>
      <p:sp>
        <p:nvSpPr>
          <p:cNvPr id="15362" name="Notes Placeholder 2"/>
          <p:cNvSpPr>
            <a:spLocks noGrp="1"/>
          </p:cNvSpPr>
          <p:nvPr>
            <p:ph type="body" idx="1"/>
          </p:nvPr>
        </p:nvSpPr>
        <p:spPr>
          <a:noFill/>
          <a:ln/>
        </p:spPr>
        <p:txBody>
          <a:bodyPr/>
          <a:lstStyle/>
          <a:p>
            <a:pPr eaLnBrk="1" hangingPunct="1">
              <a:spcBef>
                <a:spcPct val="0"/>
              </a:spcBef>
            </a:pPr>
            <a:endParaRPr lang="en-GB" smtClean="0"/>
          </a:p>
        </p:txBody>
      </p:sp>
      <p:sp>
        <p:nvSpPr>
          <p:cNvPr id="15363" name="Slide Number Placeholder 3"/>
          <p:cNvSpPr>
            <a:spLocks noGrp="1"/>
          </p:cNvSpPr>
          <p:nvPr>
            <p:ph type="sldNum" sz="quarter" idx="5"/>
          </p:nvPr>
        </p:nvSpPr>
        <p:spPr>
          <a:noFill/>
        </p:spPr>
        <p:txBody>
          <a:bodyPr/>
          <a:lstStyle/>
          <a:p>
            <a:fld id="{37A47776-3CD1-4E45-BE1A-E449479AC381}" type="slidenum">
              <a:rPr lang="en-GB" smtClean="0"/>
              <a:pPr/>
              <a:t>1</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249363" y="695325"/>
            <a:ext cx="4513262" cy="3489325"/>
          </a:xfrm>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pPr eaLnBrk="1" hangingPunct="1">
              <a:spcBef>
                <a:spcPct val="0"/>
              </a:spcBef>
            </a:pPr>
            <a:endParaRPr lang="en-GB" smtClean="0"/>
          </a:p>
        </p:txBody>
      </p:sp>
      <p:sp>
        <p:nvSpPr>
          <p:cNvPr id="17411" name="Slide Number Placeholder 3"/>
          <p:cNvSpPr>
            <a:spLocks noGrp="1"/>
          </p:cNvSpPr>
          <p:nvPr>
            <p:ph type="sldNum" sz="quarter" idx="5"/>
          </p:nvPr>
        </p:nvSpPr>
        <p:spPr>
          <a:noFill/>
        </p:spPr>
        <p:txBody>
          <a:bodyPr/>
          <a:lstStyle/>
          <a:p>
            <a:fld id="{DBFE7891-7D50-4590-837B-BA81CCAC668C}" type="slidenum">
              <a:rPr lang="en-GB" smtClean="0"/>
              <a:pPr/>
              <a:t>2</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7599680"/>
            <a:ext cx="10058400" cy="1727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9" name="Rectangle 18"/>
          <p:cNvSpPr>
            <a:spLocks noChangeArrowheads="1"/>
          </p:cNvSpPr>
          <p:nvPr/>
        </p:nvSpPr>
        <p:spPr bwMode="white">
          <a:xfrm>
            <a:off x="9890760" y="3454"/>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8" name="Rectangle 17"/>
          <p:cNvSpPr>
            <a:spLocks noChangeArrowheads="1"/>
          </p:cNvSpPr>
          <p:nvPr/>
        </p:nvSpPr>
        <p:spPr bwMode="white">
          <a:xfrm>
            <a:off x="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6" name="Rectangle 15"/>
          <p:cNvSpPr>
            <a:spLocks noChangeArrowheads="1"/>
          </p:cNvSpPr>
          <p:nvPr/>
        </p:nvSpPr>
        <p:spPr bwMode="white">
          <a:xfrm>
            <a:off x="0" y="0"/>
            <a:ext cx="10058400" cy="284988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2" name="Rectangle 11"/>
          <p:cNvSpPr>
            <a:spLocks noChangeArrowheads="1"/>
          </p:cNvSpPr>
          <p:nvPr/>
        </p:nvSpPr>
        <p:spPr bwMode="auto">
          <a:xfrm>
            <a:off x="160935" y="7243877"/>
            <a:ext cx="9716414" cy="35083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9" name="Subtitle 8"/>
          <p:cNvSpPr>
            <a:spLocks noGrp="1"/>
          </p:cNvSpPr>
          <p:nvPr>
            <p:ph type="subTitle" idx="1"/>
          </p:nvPr>
        </p:nvSpPr>
        <p:spPr>
          <a:xfrm>
            <a:off x="1508760" y="3195320"/>
            <a:ext cx="7040880" cy="1986280"/>
          </a:xfrm>
        </p:spPr>
        <p:txBody>
          <a:bodyPr/>
          <a:lstStyle>
            <a:lvl1pPr marL="0" indent="0" algn="ctr">
              <a:buNone/>
              <a:defRPr sz="1800" b="1" cap="all" spc="279" baseline="0">
                <a:solidFill>
                  <a:schemeClr val="tx2"/>
                </a:solidFill>
              </a:defRPr>
            </a:lvl1pPr>
            <a:lvl2pPr marL="509412" indent="0" algn="ctr">
              <a:buNone/>
            </a:lvl2pPr>
            <a:lvl3pPr marL="1018824" indent="0" algn="ctr">
              <a:buNone/>
            </a:lvl3pPr>
            <a:lvl4pPr marL="1528237" indent="0" algn="ctr">
              <a:buNone/>
            </a:lvl4pPr>
            <a:lvl5pPr marL="2037649" indent="0" algn="ctr">
              <a:buNone/>
            </a:lvl5pPr>
            <a:lvl6pPr marL="2547061" indent="0" algn="ctr">
              <a:buNone/>
            </a:lvl6pPr>
            <a:lvl7pPr marL="3056473" indent="0" algn="ctr">
              <a:buNone/>
            </a:lvl7pPr>
            <a:lvl8pPr marL="3565886" indent="0" algn="ctr">
              <a:buNone/>
            </a:lvl8pPr>
            <a:lvl9pPr marL="4075298"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F5738885-547F-47F4-8821-110D60026A09}" type="datetimeFigureOut">
              <a:rPr lang="en-US" smtClean="0"/>
              <a:pPr>
                <a:defRPr/>
              </a:pPr>
              <a:t>5/14/2013</a:t>
            </a:fld>
            <a:endParaRPr lang="en-GB"/>
          </a:p>
        </p:txBody>
      </p:sp>
      <p:sp>
        <p:nvSpPr>
          <p:cNvPr id="17" name="Footer Placeholder 16"/>
          <p:cNvSpPr>
            <a:spLocks noGrp="1"/>
          </p:cNvSpPr>
          <p:nvPr>
            <p:ph type="ftr" sz="quarter" idx="11"/>
          </p:nvPr>
        </p:nvSpPr>
        <p:spPr/>
        <p:txBody>
          <a:bodyPr/>
          <a:lstStyle/>
          <a:p>
            <a:pPr>
              <a:defRPr/>
            </a:pPr>
            <a:endParaRPr lang="en-GB"/>
          </a:p>
        </p:txBody>
      </p:sp>
      <p:sp>
        <p:nvSpPr>
          <p:cNvPr id="7" name="Straight Connector 6"/>
          <p:cNvSpPr>
            <a:spLocks noChangeShapeType="1"/>
          </p:cNvSpPr>
          <p:nvPr/>
        </p:nvSpPr>
        <p:spPr bwMode="auto">
          <a:xfrm>
            <a:off x="170993" y="2742794"/>
            <a:ext cx="971641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01882" tIns="50941" rIns="101882" bIns="50941" anchor="ctr" compatLnSpc="1"/>
          <a:lstStyle/>
          <a:p>
            <a:endParaRPr kumimoji="0" lang="en-US"/>
          </a:p>
        </p:txBody>
      </p:sp>
      <p:sp>
        <p:nvSpPr>
          <p:cNvPr id="10" name="Rectangle 9"/>
          <p:cNvSpPr>
            <a:spLocks noChangeArrowheads="1"/>
          </p:cNvSpPr>
          <p:nvPr/>
        </p:nvSpPr>
        <p:spPr bwMode="auto">
          <a:xfrm>
            <a:off x="167640" y="172720"/>
            <a:ext cx="9716414" cy="74200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1882" tIns="50941" rIns="101882" bIns="50941" anchor="ctr" compatLnSpc="1"/>
          <a:lstStyle/>
          <a:p>
            <a:endParaRPr kumimoji="0" lang="en-US" dirty="0"/>
          </a:p>
        </p:txBody>
      </p:sp>
      <p:sp>
        <p:nvSpPr>
          <p:cNvPr id="13" name="Oval 12"/>
          <p:cNvSpPr/>
          <p:nvPr/>
        </p:nvSpPr>
        <p:spPr>
          <a:xfrm>
            <a:off x="4693920" y="2397354"/>
            <a:ext cx="670560" cy="69088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14" name="Oval 13"/>
          <p:cNvSpPr/>
          <p:nvPr/>
        </p:nvSpPr>
        <p:spPr>
          <a:xfrm>
            <a:off x="4797857" y="2504440"/>
            <a:ext cx="462686" cy="47670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29" name="Slide Number Placeholder 28"/>
          <p:cNvSpPr>
            <a:spLocks noGrp="1"/>
          </p:cNvSpPr>
          <p:nvPr>
            <p:ph type="sldNum" sz="quarter" idx="12"/>
          </p:nvPr>
        </p:nvSpPr>
        <p:spPr>
          <a:xfrm>
            <a:off x="4777740" y="2492711"/>
            <a:ext cx="502920" cy="500168"/>
          </a:xfrm>
        </p:spPr>
        <p:txBody>
          <a:bodyPr/>
          <a:lstStyle>
            <a:lvl1pPr>
              <a:defRPr>
                <a:solidFill>
                  <a:schemeClr val="accent3">
                    <a:shade val="75000"/>
                  </a:schemeClr>
                </a:solidFill>
              </a:defRPr>
            </a:lvl1pPr>
          </a:lstStyle>
          <a:p>
            <a:pPr>
              <a:defRPr/>
            </a:pPr>
            <a:fld id="{B696ECB3-F5B5-480C-AD65-C2B6FD4C7002}" type="slidenum">
              <a:rPr lang="en-GB" smtClean="0"/>
              <a:pPr>
                <a:defRPr/>
              </a:pPr>
              <a:t>‹#›</a:t>
            </a:fld>
            <a:endParaRPr lang="en-GB"/>
          </a:p>
        </p:txBody>
      </p:sp>
      <p:sp>
        <p:nvSpPr>
          <p:cNvPr id="8" name="Title 7"/>
          <p:cNvSpPr>
            <a:spLocks noGrp="1"/>
          </p:cNvSpPr>
          <p:nvPr>
            <p:ph type="ctrTitle"/>
          </p:nvPr>
        </p:nvSpPr>
        <p:spPr>
          <a:xfrm>
            <a:off x="754380" y="431800"/>
            <a:ext cx="8549640" cy="1986280"/>
          </a:xfrm>
        </p:spPr>
        <p:txBody>
          <a:bodyPr anchor="b"/>
          <a:lstStyle>
            <a:lvl1pPr>
              <a:defRPr sz="47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D43F2E1-F102-40BB-9A36-BEFB7B930B87}" type="datetimeFigureOut">
              <a:rPr lang="en-US" smtClean="0"/>
              <a:pPr>
                <a:defRPr/>
              </a:pPr>
              <a:t>5/14/2013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DA58675-5A96-4175-8098-D80B0DA7B7D5}" type="slidenum">
              <a:rPr lang="en-GB" smtClean="0"/>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7599680"/>
            <a:ext cx="10058400" cy="1727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8" name="Rectangle 7"/>
          <p:cNvSpPr>
            <a:spLocks noChangeArrowheads="1"/>
          </p:cNvSpPr>
          <p:nvPr/>
        </p:nvSpPr>
        <p:spPr bwMode="white">
          <a:xfrm>
            <a:off x="7711440" y="0"/>
            <a:ext cx="234696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9" name="Rectangle 8"/>
          <p:cNvSpPr>
            <a:spLocks noChangeArrowheads="1"/>
          </p:cNvSpPr>
          <p:nvPr/>
        </p:nvSpPr>
        <p:spPr bwMode="white">
          <a:xfrm>
            <a:off x="0" y="0"/>
            <a:ext cx="10058400" cy="17617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0" name="Rectangle 9"/>
          <p:cNvSpPr>
            <a:spLocks noChangeArrowheads="1"/>
          </p:cNvSpPr>
          <p:nvPr/>
        </p:nvSpPr>
        <p:spPr bwMode="white">
          <a:xfrm>
            <a:off x="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1" name="Rectangle 10"/>
          <p:cNvSpPr>
            <a:spLocks noChangeArrowheads="1"/>
          </p:cNvSpPr>
          <p:nvPr/>
        </p:nvSpPr>
        <p:spPr bwMode="auto">
          <a:xfrm>
            <a:off x="160935" y="7243877"/>
            <a:ext cx="9716414" cy="35083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2" name="Rectangle 11"/>
          <p:cNvSpPr>
            <a:spLocks noChangeArrowheads="1"/>
          </p:cNvSpPr>
          <p:nvPr/>
        </p:nvSpPr>
        <p:spPr bwMode="auto">
          <a:xfrm>
            <a:off x="167640" y="176175"/>
            <a:ext cx="9716414" cy="74200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1882" tIns="50941" rIns="101882" bIns="50941" anchor="ctr" compatLnSpc="1"/>
          <a:lstStyle/>
          <a:p>
            <a:endParaRPr kumimoji="0" lang="en-US" dirty="0"/>
          </a:p>
        </p:txBody>
      </p:sp>
      <p:sp>
        <p:nvSpPr>
          <p:cNvPr id="13" name="Straight Connector 12"/>
          <p:cNvSpPr>
            <a:spLocks noChangeShapeType="1"/>
          </p:cNvSpPr>
          <p:nvPr/>
        </p:nvSpPr>
        <p:spPr bwMode="auto">
          <a:xfrm rot="5400000">
            <a:off x="4319930" y="3715207"/>
            <a:ext cx="7078066"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101882" tIns="50941" rIns="101882" bIns="50941" anchor="ctr" compatLnSpc="1"/>
          <a:lstStyle/>
          <a:p>
            <a:endParaRPr kumimoji="0" lang="en-US"/>
          </a:p>
        </p:txBody>
      </p:sp>
      <p:sp>
        <p:nvSpPr>
          <p:cNvPr id="14" name="Oval 13"/>
          <p:cNvSpPr/>
          <p:nvPr/>
        </p:nvSpPr>
        <p:spPr>
          <a:xfrm>
            <a:off x="7523683" y="3315865"/>
            <a:ext cx="670560" cy="69088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15" name="Oval 14"/>
          <p:cNvSpPr/>
          <p:nvPr/>
        </p:nvSpPr>
        <p:spPr>
          <a:xfrm>
            <a:off x="7627620" y="3422951"/>
            <a:ext cx="462686" cy="47670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6" name="Slide Number Placeholder 5"/>
          <p:cNvSpPr>
            <a:spLocks noGrp="1"/>
          </p:cNvSpPr>
          <p:nvPr>
            <p:ph type="sldNum" sz="quarter" idx="12"/>
          </p:nvPr>
        </p:nvSpPr>
        <p:spPr>
          <a:xfrm>
            <a:off x="7607503" y="3411222"/>
            <a:ext cx="502920" cy="500168"/>
          </a:xfrm>
        </p:spPr>
        <p:txBody>
          <a:bodyPr/>
          <a:lstStyle/>
          <a:p>
            <a:pPr>
              <a:defRPr/>
            </a:pPr>
            <a:fld id="{66C8A806-4A6D-4C7E-AC2C-285B8C608631}" type="slidenum">
              <a:rPr lang="en-GB" smtClean="0"/>
              <a:pPr>
                <a:defRPr/>
              </a:pPr>
              <a:t>‹#›</a:t>
            </a:fld>
            <a:endParaRPr lang="en-GB"/>
          </a:p>
        </p:txBody>
      </p:sp>
      <p:sp>
        <p:nvSpPr>
          <p:cNvPr id="3" name="Vertical Text Placeholder 2"/>
          <p:cNvSpPr>
            <a:spLocks noGrp="1"/>
          </p:cNvSpPr>
          <p:nvPr>
            <p:ph type="body" orient="vert" idx="1"/>
          </p:nvPr>
        </p:nvSpPr>
        <p:spPr>
          <a:xfrm>
            <a:off x="335280" y="345440"/>
            <a:ext cx="7208520" cy="659754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0D50EC9C-0913-4677-8395-3E3C43611D3B}" type="datetimeFigureOut">
              <a:rPr lang="en-US" smtClean="0"/>
              <a:pPr>
                <a:defRPr/>
              </a:pPr>
              <a:t>5/14/2013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2" name="Vertical Title 1"/>
          <p:cNvSpPr>
            <a:spLocks noGrp="1"/>
          </p:cNvSpPr>
          <p:nvPr>
            <p:ph type="title" orient="vert"/>
          </p:nvPr>
        </p:nvSpPr>
        <p:spPr>
          <a:xfrm>
            <a:off x="8130540" y="345442"/>
            <a:ext cx="1592580" cy="6631728"/>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8624D828-8472-4C54-B7B6-FD84AABBF3E8}" type="datetimeFigureOut">
              <a:rPr lang="en-US" smtClean="0"/>
              <a:pPr>
                <a:defRPr/>
              </a:pPr>
              <a:t>5/14/2013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a:xfrm>
            <a:off x="4797857" y="1163222"/>
            <a:ext cx="502920" cy="500168"/>
          </a:xfrm>
        </p:spPr>
        <p:txBody>
          <a:bodyPr/>
          <a:lstStyle/>
          <a:p>
            <a:pPr>
              <a:defRPr/>
            </a:pPr>
            <a:fld id="{55A0F915-180C-4553-8939-0A8457516AE3}" type="slidenum">
              <a:rPr lang="en-GB" smtClean="0"/>
              <a:pPr>
                <a:defRPr/>
              </a:pPr>
              <a:t>‹#›</a:t>
            </a:fld>
            <a:endParaRPr lang="en-GB"/>
          </a:p>
        </p:txBody>
      </p:sp>
      <p:sp>
        <p:nvSpPr>
          <p:cNvPr id="8" name="Content Placeholder 7"/>
          <p:cNvSpPr>
            <a:spLocks noGrp="1"/>
          </p:cNvSpPr>
          <p:nvPr>
            <p:ph sz="quarter" idx="1"/>
          </p:nvPr>
        </p:nvSpPr>
        <p:spPr>
          <a:xfrm>
            <a:off x="331927" y="1730654"/>
            <a:ext cx="9354312" cy="5181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5" name="Rectangle 14"/>
          <p:cNvSpPr>
            <a:spLocks noChangeArrowheads="1"/>
          </p:cNvSpPr>
          <p:nvPr/>
        </p:nvSpPr>
        <p:spPr bwMode="white">
          <a:xfrm>
            <a:off x="0" y="7599680"/>
            <a:ext cx="10058400" cy="1727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6" name="Rectangle 15"/>
          <p:cNvSpPr>
            <a:spLocks noChangeArrowheads="1"/>
          </p:cNvSpPr>
          <p:nvPr/>
        </p:nvSpPr>
        <p:spPr bwMode="white">
          <a:xfrm>
            <a:off x="0" y="0"/>
            <a:ext cx="10058400" cy="1727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8" name="Rectangle 17"/>
          <p:cNvSpPr>
            <a:spLocks noChangeArrowheads="1"/>
          </p:cNvSpPr>
          <p:nvPr/>
        </p:nvSpPr>
        <p:spPr bwMode="white">
          <a:xfrm>
            <a:off x="9890760" y="2159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9" name="Rectangle 18"/>
          <p:cNvSpPr>
            <a:spLocks noChangeArrowheads="1"/>
          </p:cNvSpPr>
          <p:nvPr/>
        </p:nvSpPr>
        <p:spPr bwMode="white">
          <a:xfrm>
            <a:off x="167640" y="2590800"/>
            <a:ext cx="9716414" cy="3454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2" name="Rectangle 11"/>
          <p:cNvSpPr>
            <a:spLocks noChangeArrowheads="1"/>
          </p:cNvSpPr>
          <p:nvPr/>
        </p:nvSpPr>
        <p:spPr bwMode="auto">
          <a:xfrm>
            <a:off x="170993" y="161332"/>
            <a:ext cx="9716414" cy="2424989"/>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3" name="Text Placeholder 2"/>
          <p:cNvSpPr>
            <a:spLocks noGrp="1"/>
          </p:cNvSpPr>
          <p:nvPr>
            <p:ph type="body" idx="1"/>
          </p:nvPr>
        </p:nvSpPr>
        <p:spPr>
          <a:xfrm>
            <a:off x="1505269" y="3108960"/>
            <a:ext cx="7128191" cy="1896322"/>
          </a:xfrm>
        </p:spPr>
        <p:txBody>
          <a:bodyPr anchor="t"/>
          <a:lstStyle>
            <a:lvl1pPr marL="0" indent="0" algn="ctr">
              <a:buNone/>
              <a:defRPr sz="1800" b="1" cap="all" spc="279" baseline="0">
                <a:solidFill>
                  <a:schemeClr val="tx2"/>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60935" y="7243877"/>
            <a:ext cx="9716414" cy="35083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4" name="Rectangle 13"/>
          <p:cNvSpPr>
            <a:spLocks noChangeArrowheads="1"/>
          </p:cNvSpPr>
          <p:nvPr/>
        </p:nvSpPr>
        <p:spPr bwMode="auto">
          <a:xfrm>
            <a:off x="167640" y="172720"/>
            <a:ext cx="9716414" cy="74200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1882" tIns="50941" rIns="101882" bIns="50941"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GB"/>
          </a:p>
        </p:txBody>
      </p:sp>
      <p:sp>
        <p:nvSpPr>
          <p:cNvPr id="4" name="Date Placeholder 3"/>
          <p:cNvSpPr>
            <a:spLocks noGrp="1"/>
          </p:cNvSpPr>
          <p:nvPr>
            <p:ph type="dt" sz="half" idx="10"/>
          </p:nvPr>
        </p:nvSpPr>
        <p:spPr/>
        <p:txBody>
          <a:bodyPr/>
          <a:lstStyle/>
          <a:p>
            <a:pPr>
              <a:defRPr/>
            </a:pPr>
            <a:fld id="{0830E669-7609-4E39-B776-C46149588412}" type="datetimeFigureOut">
              <a:rPr lang="en-US" smtClean="0"/>
              <a:pPr>
                <a:defRPr/>
              </a:pPr>
              <a:t>5/14/2013</a:t>
            </a:fld>
            <a:endParaRPr lang="en-GB"/>
          </a:p>
        </p:txBody>
      </p:sp>
      <p:sp>
        <p:nvSpPr>
          <p:cNvPr id="8" name="Straight Connector 7"/>
          <p:cNvSpPr>
            <a:spLocks noChangeShapeType="1"/>
          </p:cNvSpPr>
          <p:nvPr/>
        </p:nvSpPr>
        <p:spPr bwMode="auto">
          <a:xfrm>
            <a:off x="167640" y="2763520"/>
            <a:ext cx="971641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01882" tIns="50941" rIns="101882" bIns="50941" anchor="ctr" compatLnSpc="1"/>
          <a:lstStyle/>
          <a:p>
            <a:endParaRPr kumimoji="0" lang="en-US"/>
          </a:p>
        </p:txBody>
      </p:sp>
      <p:sp>
        <p:nvSpPr>
          <p:cNvPr id="10" name="Oval 9"/>
          <p:cNvSpPr/>
          <p:nvPr/>
        </p:nvSpPr>
        <p:spPr>
          <a:xfrm>
            <a:off x="4693920" y="2397354"/>
            <a:ext cx="670560" cy="69088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11" name="Oval 10"/>
          <p:cNvSpPr/>
          <p:nvPr/>
        </p:nvSpPr>
        <p:spPr>
          <a:xfrm>
            <a:off x="4797857" y="2504440"/>
            <a:ext cx="462686" cy="47670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6" name="Slide Number Placeholder 5"/>
          <p:cNvSpPr>
            <a:spLocks noGrp="1"/>
          </p:cNvSpPr>
          <p:nvPr>
            <p:ph type="sldNum" sz="quarter" idx="12"/>
          </p:nvPr>
        </p:nvSpPr>
        <p:spPr>
          <a:xfrm>
            <a:off x="4777740" y="2492711"/>
            <a:ext cx="502920" cy="500168"/>
          </a:xfrm>
        </p:spPr>
        <p:txBody>
          <a:bodyPr/>
          <a:lstStyle>
            <a:lvl1pPr>
              <a:defRPr>
                <a:solidFill>
                  <a:schemeClr val="accent3">
                    <a:shade val="75000"/>
                  </a:schemeClr>
                </a:solidFill>
              </a:defRPr>
            </a:lvl1pPr>
          </a:lstStyle>
          <a:p>
            <a:pPr>
              <a:defRPr/>
            </a:pPr>
            <a:fld id="{54D87C40-9402-441F-A24E-CE05CE1A3930}" type="slidenum">
              <a:rPr lang="en-GB" smtClean="0"/>
              <a:pPr>
                <a:defRPr/>
              </a:pPr>
              <a:t>‹#›</a:t>
            </a:fld>
            <a:endParaRPr lang="en-GB"/>
          </a:p>
        </p:txBody>
      </p:sp>
      <p:sp>
        <p:nvSpPr>
          <p:cNvPr id="2" name="Title 1"/>
          <p:cNvSpPr>
            <a:spLocks noGrp="1"/>
          </p:cNvSpPr>
          <p:nvPr>
            <p:ph type="title"/>
          </p:nvPr>
        </p:nvSpPr>
        <p:spPr>
          <a:xfrm>
            <a:off x="794544" y="604520"/>
            <a:ext cx="8549640" cy="1727200"/>
          </a:xfrm>
        </p:spPr>
        <p:txBody>
          <a:bodyPr anchor="b"/>
          <a:lstStyle>
            <a:lvl1pPr algn="ctr">
              <a:buNone/>
              <a:defRPr sz="47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31927" y="259080"/>
            <a:ext cx="9387840" cy="860146"/>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370320" y="7264603"/>
            <a:ext cx="3349447" cy="414528"/>
          </a:xfrm>
        </p:spPr>
        <p:txBody>
          <a:bodyPr/>
          <a:lstStyle/>
          <a:p>
            <a:pPr>
              <a:defRPr/>
            </a:pPr>
            <a:fld id="{CCDD3768-E432-4D4A-BFD3-D8CD6A72F952}" type="datetimeFigureOut">
              <a:rPr lang="en-US" smtClean="0"/>
              <a:pPr>
                <a:defRPr/>
              </a:pPr>
              <a:t>5/14/2013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57669060-C32B-42C9-8667-871E6908BD24}" type="slidenum">
              <a:rPr lang="en-GB" smtClean="0"/>
              <a:pPr>
                <a:defRPr/>
              </a:pPr>
              <a:t>‹#›</a:t>
            </a:fld>
            <a:endParaRPr lang="en-GB"/>
          </a:p>
        </p:txBody>
      </p:sp>
      <p:sp>
        <p:nvSpPr>
          <p:cNvPr id="8" name="Straight Connector 7"/>
          <p:cNvSpPr>
            <a:spLocks noChangeShapeType="1"/>
          </p:cNvSpPr>
          <p:nvPr/>
        </p:nvSpPr>
        <p:spPr bwMode="auto">
          <a:xfrm flipV="1">
            <a:off x="5019389" y="1785739"/>
            <a:ext cx="9813" cy="5462165"/>
          </a:xfrm>
          <a:prstGeom prst="line">
            <a:avLst/>
          </a:prstGeom>
          <a:noFill/>
          <a:ln w="9525" cap="flat" cmpd="sng" algn="ctr">
            <a:solidFill>
              <a:schemeClr val="tx2"/>
            </a:solidFill>
            <a:prstDash val="sysDash"/>
            <a:round/>
            <a:headEnd type="none" w="med" len="med"/>
            <a:tailEnd type="none" w="med" len="med"/>
          </a:ln>
          <a:effectLst/>
        </p:spPr>
        <p:txBody>
          <a:bodyPr vert="horz" wrap="none" lIns="101882" tIns="50941" rIns="101882" bIns="50941" anchor="ctr" compatLnSpc="1"/>
          <a:lstStyle/>
          <a:p>
            <a:endParaRPr kumimoji="0" lang="en-US"/>
          </a:p>
        </p:txBody>
      </p:sp>
      <p:sp>
        <p:nvSpPr>
          <p:cNvPr id="10" name="Content Placeholder 9"/>
          <p:cNvSpPr>
            <a:spLocks noGrp="1"/>
          </p:cNvSpPr>
          <p:nvPr>
            <p:ph sz="half" idx="1"/>
          </p:nvPr>
        </p:nvSpPr>
        <p:spPr>
          <a:xfrm>
            <a:off x="331927" y="1554480"/>
            <a:ext cx="4442460" cy="5305958"/>
          </a:xfrm>
        </p:spPr>
        <p:txBody>
          <a:bodyPr/>
          <a:lstStyle>
            <a:lvl1pPr>
              <a:defRPr sz="28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5280660" y="1554480"/>
            <a:ext cx="4442460" cy="5305958"/>
          </a:xfrm>
        </p:spPr>
        <p:txBody>
          <a:bodyPr/>
          <a:lstStyle>
            <a:lvl1pPr>
              <a:defRPr sz="28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5029200" y="2493645"/>
            <a:ext cx="0" cy="4746346"/>
          </a:xfrm>
          <a:prstGeom prst="line">
            <a:avLst/>
          </a:prstGeom>
          <a:noFill/>
          <a:ln w="9525" cap="flat" cmpd="sng" algn="ctr">
            <a:solidFill>
              <a:schemeClr val="tx2"/>
            </a:solidFill>
            <a:prstDash val="sysDash"/>
            <a:round/>
            <a:headEnd type="none" w="med" len="med"/>
            <a:tailEnd type="none" w="med" len="med"/>
          </a:ln>
          <a:effectLst/>
        </p:spPr>
        <p:txBody>
          <a:bodyPr vert="horz" wrap="none" lIns="101882" tIns="50941" rIns="101882" bIns="50941" anchor="ctr" compatLnSpc="1"/>
          <a:lstStyle/>
          <a:p>
            <a:endParaRPr kumimoji="0" lang="en-US"/>
          </a:p>
        </p:txBody>
      </p:sp>
      <p:sp>
        <p:nvSpPr>
          <p:cNvPr id="20" name="Rectangle 19"/>
          <p:cNvSpPr>
            <a:spLocks noChangeArrowheads="1"/>
          </p:cNvSpPr>
          <p:nvPr/>
        </p:nvSpPr>
        <p:spPr bwMode="white">
          <a:xfrm>
            <a:off x="0" y="0"/>
            <a:ext cx="10058400" cy="16408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9" name="Rectangle 18"/>
          <p:cNvSpPr>
            <a:spLocks noChangeArrowheads="1"/>
          </p:cNvSpPr>
          <p:nvPr/>
        </p:nvSpPr>
        <p:spPr bwMode="white">
          <a:xfrm>
            <a:off x="0" y="7599680"/>
            <a:ext cx="10058400" cy="1727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21" name="Rectangle 20"/>
          <p:cNvSpPr>
            <a:spLocks noChangeArrowheads="1"/>
          </p:cNvSpPr>
          <p:nvPr/>
        </p:nvSpPr>
        <p:spPr bwMode="white">
          <a:xfrm>
            <a:off x="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22" name="Rectangle 21"/>
          <p:cNvSpPr>
            <a:spLocks noChangeArrowheads="1"/>
          </p:cNvSpPr>
          <p:nvPr/>
        </p:nvSpPr>
        <p:spPr bwMode="white">
          <a:xfrm>
            <a:off x="989076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1" name="Rectangle 10"/>
          <p:cNvSpPr/>
          <p:nvPr/>
        </p:nvSpPr>
        <p:spPr>
          <a:xfrm>
            <a:off x="167640" y="1554480"/>
            <a:ext cx="9716414" cy="103632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13" name="Rectangle 12"/>
          <p:cNvSpPr>
            <a:spLocks noChangeArrowheads="1"/>
          </p:cNvSpPr>
          <p:nvPr/>
        </p:nvSpPr>
        <p:spPr bwMode="auto">
          <a:xfrm>
            <a:off x="160516" y="7243877"/>
            <a:ext cx="9716414" cy="35234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3" name="Text Placeholder 2"/>
          <p:cNvSpPr>
            <a:spLocks noGrp="1"/>
          </p:cNvSpPr>
          <p:nvPr>
            <p:ph type="body" idx="1"/>
          </p:nvPr>
        </p:nvSpPr>
        <p:spPr>
          <a:xfrm>
            <a:off x="331927" y="1727200"/>
            <a:ext cx="4444207" cy="83070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500" b="1" dirty="0" smtClean="0">
                <a:solidFill>
                  <a:srgbClr val="FFFFFF"/>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270463" y="1727200"/>
            <a:ext cx="4445953" cy="829056"/>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500" b="1"/>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6B04E08E-458E-42F4-AF83-AC253705116E}" type="datetimeFigureOut">
              <a:rPr lang="en-US" smtClean="0"/>
              <a:pPr>
                <a:defRPr/>
              </a:pPr>
              <a:t>5/14/2013</a:t>
            </a:fld>
            <a:endParaRPr lang="en-GB"/>
          </a:p>
        </p:txBody>
      </p:sp>
      <p:sp>
        <p:nvSpPr>
          <p:cNvPr id="8" name="Footer Placeholder 7"/>
          <p:cNvSpPr>
            <a:spLocks noGrp="1"/>
          </p:cNvSpPr>
          <p:nvPr>
            <p:ph type="ftr" sz="quarter" idx="11"/>
          </p:nvPr>
        </p:nvSpPr>
        <p:spPr>
          <a:xfrm>
            <a:off x="335280" y="7264603"/>
            <a:ext cx="3939540" cy="414528"/>
          </a:xfrm>
        </p:spPr>
        <p:txBody>
          <a:bodyPr/>
          <a:lstStyle/>
          <a:p>
            <a:pPr>
              <a:defRPr/>
            </a:pPr>
            <a:endParaRPr lang="en-GB"/>
          </a:p>
        </p:txBody>
      </p:sp>
      <p:sp>
        <p:nvSpPr>
          <p:cNvPr id="15" name="Straight Connector 14"/>
          <p:cNvSpPr>
            <a:spLocks noChangeShapeType="1"/>
          </p:cNvSpPr>
          <p:nvPr/>
        </p:nvSpPr>
        <p:spPr bwMode="auto">
          <a:xfrm>
            <a:off x="167640" y="1450848"/>
            <a:ext cx="971641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01882" tIns="50941" rIns="101882" bIns="50941" anchor="ctr" compatLnSpc="1"/>
          <a:lstStyle/>
          <a:p>
            <a:endParaRPr kumimoji="0" lang="en-US"/>
          </a:p>
        </p:txBody>
      </p:sp>
      <p:sp>
        <p:nvSpPr>
          <p:cNvPr id="18" name="Rectangle 17"/>
          <p:cNvSpPr>
            <a:spLocks noChangeArrowheads="1"/>
          </p:cNvSpPr>
          <p:nvPr/>
        </p:nvSpPr>
        <p:spPr bwMode="auto">
          <a:xfrm>
            <a:off x="167640" y="176175"/>
            <a:ext cx="9716414" cy="74200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1882" tIns="50941" rIns="101882" bIns="50941" anchor="ctr" compatLnSpc="1"/>
          <a:lstStyle/>
          <a:p>
            <a:endParaRPr kumimoji="0" lang="en-US" dirty="0"/>
          </a:p>
        </p:txBody>
      </p:sp>
      <p:sp>
        <p:nvSpPr>
          <p:cNvPr id="24" name="Content Placeholder 23"/>
          <p:cNvSpPr>
            <a:spLocks noGrp="1"/>
          </p:cNvSpPr>
          <p:nvPr>
            <p:ph sz="quarter" idx="2"/>
          </p:nvPr>
        </p:nvSpPr>
        <p:spPr>
          <a:xfrm>
            <a:off x="331927" y="2800901"/>
            <a:ext cx="4445813" cy="4327525"/>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5280660" y="2800901"/>
            <a:ext cx="4442460" cy="433181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693920" y="1083507"/>
            <a:ext cx="670560" cy="69088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27" name="Oval 26"/>
          <p:cNvSpPr/>
          <p:nvPr/>
        </p:nvSpPr>
        <p:spPr>
          <a:xfrm>
            <a:off x="4797857" y="1190594"/>
            <a:ext cx="462686" cy="47670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9" name="Slide Number Placeholder 8"/>
          <p:cNvSpPr>
            <a:spLocks noGrp="1"/>
          </p:cNvSpPr>
          <p:nvPr>
            <p:ph type="sldNum" sz="quarter" idx="12"/>
          </p:nvPr>
        </p:nvSpPr>
        <p:spPr>
          <a:xfrm>
            <a:off x="4777740" y="1181406"/>
            <a:ext cx="502920" cy="500168"/>
          </a:xfrm>
        </p:spPr>
        <p:txBody>
          <a:bodyPr/>
          <a:lstStyle>
            <a:lvl1pPr algn="ctr">
              <a:defRPr/>
            </a:lvl1pPr>
          </a:lstStyle>
          <a:p>
            <a:pPr>
              <a:defRPr/>
            </a:pPr>
            <a:fld id="{935EE966-3F5E-483F-8C64-3C998A57EE62}" type="slidenum">
              <a:rPr lang="en-GB" smtClean="0"/>
              <a:pPr>
                <a:defRPr/>
              </a:pPr>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14C6BBA1-0E50-45F2-BA00-9287017A4F57}" type="datetimeFigureOut">
              <a:rPr lang="en-US" smtClean="0"/>
              <a:pPr>
                <a:defRPr/>
              </a:pPr>
              <a:t>5/14/2013</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a:xfrm>
            <a:off x="4777740" y="1174157"/>
            <a:ext cx="502920" cy="500168"/>
          </a:xfrm>
        </p:spPr>
        <p:txBody>
          <a:bodyPr/>
          <a:lstStyle/>
          <a:p>
            <a:pPr>
              <a:defRPr/>
            </a:pPr>
            <a:fld id="{AD2CBEEC-DD9A-46BA-8980-8DB4BB5B2CBA}"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7599680"/>
            <a:ext cx="10058400" cy="1727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8" name="Rectangle 7"/>
          <p:cNvSpPr>
            <a:spLocks noChangeArrowheads="1"/>
          </p:cNvSpPr>
          <p:nvPr/>
        </p:nvSpPr>
        <p:spPr bwMode="white">
          <a:xfrm>
            <a:off x="0" y="0"/>
            <a:ext cx="10058400" cy="17617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0" name="Rectangle 9"/>
          <p:cNvSpPr>
            <a:spLocks noChangeArrowheads="1"/>
          </p:cNvSpPr>
          <p:nvPr/>
        </p:nvSpPr>
        <p:spPr bwMode="white">
          <a:xfrm>
            <a:off x="989076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9" name="Rectangle 8"/>
          <p:cNvSpPr>
            <a:spLocks noChangeArrowheads="1"/>
          </p:cNvSpPr>
          <p:nvPr/>
        </p:nvSpPr>
        <p:spPr bwMode="white">
          <a:xfrm>
            <a:off x="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5" name="Rectangle 4"/>
          <p:cNvSpPr>
            <a:spLocks noChangeArrowheads="1"/>
          </p:cNvSpPr>
          <p:nvPr/>
        </p:nvSpPr>
        <p:spPr bwMode="auto">
          <a:xfrm>
            <a:off x="160935" y="7243877"/>
            <a:ext cx="9716414" cy="35083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6" name="Rectangle 5"/>
          <p:cNvSpPr>
            <a:spLocks noChangeArrowheads="1"/>
          </p:cNvSpPr>
          <p:nvPr/>
        </p:nvSpPr>
        <p:spPr bwMode="auto">
          <a:xfrm>
            <a:off x="167640" y="179629"/>
            <a:ext cx="9716414" cy="74200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1882" tIns="50941" rIns="101882" bIns="50941" anchor="ctr" compatLnSpc="1"/>
          <a:lstStyle/>
          <a:p>
            <a:endParaRPr kumimoji="0" lang="en-US" dirty="0"/>
          </a:p>
        </p:txBody>
      </p:sp>
      <p:sp>
        <p:nvSpPr>
          <p:cNvPr id="2" name="Date Placeholder 1"/>
          <p:cNvSpPr>
            <a:spLocks noGrp="1"/>
          </p:cNvSpPr>
          <p:nvPr>
            <p:ph type="dt" sz="half" idx="10"/>
          </p:nvPr>
        </p:nvSpPr>
        <p:spPr/>
        <p:txBody>
          <a:bodyPr/>
          <a:lstStyle/>
          <a:p>
            <a:pPr>
              <a:defRPr/>
            </a:pPr>
            <a:fld id="{0A06655E-A89C-4AE5-8550-3228AA55B75F}" type="datetimeFigureOut">
              <a:rPr lang="en-US" smtClean="0"/>
              <a:pPr>
                <a:defRPr/>
              </a:pPr>
              <a:t>5/14/2013</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a:xfrm>
            <a:off x="4693920" y="7167880"/>
            <a:ext cx="670560" cy="500167"/>
          </a:xfrm>
        </p:spPr>
        <p:txBody>
          <a:bodyPr/>
          <a:lstStyle>
            <a:lvl1pPr>
              <a:defRPr>
                <a:solidFill>
                  <a:srgbClr val="FFFFFF"/>
                </a:solidFill>
              </a:defRPr>
            </a:lvl1pPr>
          </a:lstStyle>
          <a:p>
            <a:pPr>
              <a:defRPr/>
            </a:pPr>
            <a:fld id="{87D91572-D58C-488A-AB40-37887414BA4E}"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67640" y="172720"/>
            <a:ext cx="9716414" cy="34544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5" name="Rectangle 14"/>
          <p:cNvSpPr>
            <a:spLocks noChangeArrowheads="1"/>
          </p:cNvSpPr>
          <p:nvPr/>
        </p:nvSpPr>
        <p:spPr bwMode="white">
          <a:xfrm>
            <a:off x="0" y="7599680"/>
            <a:ext cx="10058400" cy="1727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8" name="Rectangle 17"/>
          <p:cNvSpPr>
            <a:spLocks noChangeArrowheads="1"/>
          </p:cNvSpPr>
          <p:nvPr/>
        </p:nvSpPr>
        <p:spPr bwMode="white">
          <a:xfrm>
            <a:off x="989076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6" name="Rectangle 15"/>
          <p:cNvSpPr>
            <a:spLocks noChangeArrowheads="1"/>
          </p:cNvSpPr>
          <p:nvPr/>
        </p:nvSpPr>
        <p:spPr bwMode="white">
          <a:xfrm>
            <a:off x="0" y="0"/>
            <a:ext cx="10058400" cy="13472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7" name="Rectangle 16"/>
          <p:cNvSpPr>
            <a:spLocks noChangeArrowheads="1"/>
          </p:cNvSpPr>
          <p:nvPr/>
        </p:nvSpPr>
        <p:spPr bwMode="white">
          <a:xfrm>
            <a:off x="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3" name="Rectangle 12"/>
          <p:cNvSpPr/>
          <p:nvPr/>
        </p:nvSpPr>
        <p:spPr>
          <a:xfrm>
            <a:off x="167640" y="690880"/>
            <a:ext cx="3017520" cy="664972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2" name="Title 1"/>
          <p:cNvSpPr>
            <a:spLocks noGrp="1"/>
          </p:cNvSpPr>
          <p:nvPr>
            <p:ph type="title"/>
          </p:nvPr>
        </p:nvSpPr>
        <p:spPr>
          <a:xfrm>
            <a:off x="419100" y="1036320"/>
            <a:ext cx="2598420" cy="1122680"/>
          </a:xfrm>
        </p:spPr>
        <p:txBody>
          <a:bodyPr anchor="b">
            <a:noAutofit/>
          </a:bodyPr>
          <a:lstStyle>
            <a:lvl1pPr algn="l">
              <a:buNone/>
              <a:defRPr sz="25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19100" y="2245360"/>
            <a:ext cx="2598420" cy="4697625"/>
          </a:xfrm>
        </p:spPr>
        <p:txBody>
          <a:bodyPr/>
          <a:lstStyle>
            <a:lvl1pPr marL="0" indent="0">
              <a:spcAft>
                <a:spcPts val="1114"/>
              </a:spcAft>
              <a:buNone/>
              <a:defRPr sz="1800">
                <a:solidFill>
                  <a:srgbClr val="FFFFFF"/>
                </a:solidFill>
              </a:defRPr>
            </a:lvl1pPr>
            <a:lvl2pPr>
              <a:buNone/>
              <a:defRPr sz="1300"/>
            </a:lvl2pPr>
            <a:lvl3pPr>
              <a:buNone/>
              <a:defRPr sz="1100"/>
            </a:lvl3pPr>
            <a:lvl4pPr>
              <a:buNone/>
              <a:defRPr sz="1000"/>
            </a:lvl4pPr>
            <a:lvl5pPr>
              <a:buNone/>
              <a:defRPr sz="10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67640" y="172720"/>
            <a:ext cx="9716414" cy="74200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1882" tIns="50941" rIns="101882" bIns="50941" anchor="ctr" compatLnSpc="1"/>
          <a:lstStyle/>
          <a:p>
            <a:endParaRPr kumimoji="0" lang="en-US" dirty="0"/>
          </a:p>
        </p:txBody>
      </p:sp>
      <p:sp>
        <p:nvSpPr>
          <p:cNvPr id="9" name="Straight Connector 8"/>
          <p:cNvSpPr>
            <a:spLocks noChangeShapeType="1"/>
          </p:cNvSpPr>
          <p:nvPr/>
        </p:nvSpPr>
        <p:spPr bwMode="auto">
          <a:xfrm>
            <a:off x="167640" y="604520"/>
            <a:ext cx="971641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01882" tIns="50941" rIns="101882" bIns="50941" anchor="ctr" compatLnSpc="1"/>
          <a:lstStyle/>
          <a:p>
            <a:endParaRPr kumimoji="0" lang="en-US"/>
          </a:p>
        </p:txBody>
      </p:sp>
      <p:sp>
        <p:nvSpPr>
          <p:cNvPr id="20" name="Content Placeholder 19"/>
          <p:cNvSpPr>
            <a:spLocks noGrp="1"/>
          </p:cNvSpPr>
          <p:nvPr>
            <p:ph sz="quarter" idx="1"/>
          </p:nvPr>
        </p:nvSpPr>
        <p:spPr>
          <a:xfrm>
            <a:off x="3436620" y="777240"/>
            <a:ext cx="6202680" cy="61315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424940" y="259080"/>
            <a:ext cx="670560" cy="69088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11" name="Oval 10"/>
          <p:cNvSpPr/>
          <p:nvPr/>
        </p:nvSpPr>
        <p:spPr>
          <a:xfrm>
            <a:off x="1528877" y="366167"/>
            <a:ext cx="462686" cy="47670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7" name="Slide Number Placeholder 6"/>
          <p:cNvSpPr>
            <a:spLocks noGrp="1"/>
          </p:cNvSpPr>
          <p:nvPr>
            <p:ph type="sldNum" sz="quarter" idx="12"/>
          </p:nvPr>
        </p:nvSpPr>
        <p:spPr>
          <a:xfrm>
            <a:off x="1508760" y="354437"/>
            <a:ext cx="502920" cy="500168"/>
          </a:xfrm>
        </p:spPr>
        <p:txBody>
          <a:bodyPr/>
          <a:lstStyle>
            <a:lvl1pPr>
              <a:defRPr>
                <a:solidFill>
                  <a:schemeClr val="accent3">
                    <a:shade val="75000"/>
                  </a:schemeClr>
                </a:solidFill>
              </a:defRPr>
            </a:lvl1pPr>
          </a:lstStyle>
          <a:p>
            <a:pPr>
              <a:defRPr/>
            </a:pPr>
            <a:fld id="{75133F32-6F3F-46D2-84B4-7C37E1B2D8B0}" type="slidenum">
              <a:rPr lang="en-GB" smtClean="0"/>
              <a:pPr>
                <a:defRPr/>
              </a:pPr>
              <a:t>‹#›</a:t>
            </a:fld>
            <a:endParaRPr lang="en-GB"/>
          </a:p>
        </p:txBody>
      </p:sp>
      <p:sp>
        <p:nvSpPr>
          <p:cNvPr id="21" name="Rectangle 20"/>
          <p:cNvSpPr>
            <a:spLocks noChangeArrowheads="1"/>
          </p:cNvSpPr>
          <p:nvPr/>
        </p:nvSpPr>
        <p:spPr bwMode="auto">
          <a:xfrm>
            <a:off x="164287" y="7240170"/>
            <a:ext cx="9716414" cy="35083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5" name="Date Placeholder 4"/>
          <p:cNvSpPr>
            <a:spLocks noGrp="1"/>
          </p:cNvSpPr>
          <p:nvPr>
            <p:ph type="dt" sz="half" idx="10"/>
          </p:nvPr>
        </p:nvSpPr>
        <p:spPr/>
        <p:txBody>
          <a:bodyPr/>
          <a:lstStyle/>
          <a:p>
            <a:pPr>
              <a:defRPr/>
            </a:pPr>
            <a:fld id="{ABBA92E9-126A-478A-9E8B-A49ACE2B291C}" type="datetimeFigureOut">
              <a:rPr lang="en-US" smtClean="0"/>
              <a:pPr>
                <a:defRPr/>
              </a:pPr>
              <a:t>5/14/2013</a:t>
            </a:fld>
            <a:endParaRPr lang="en-GB"/>
          </a:p>
        </p:txBody>
      </p:sp>
      <p:sp>
        <p:nvSpPr>
          <p:cNvPr id="6" name="Footer Placeholder 5"/>
          <p:cNvSpPr>
            <a:spLocks noGrp="1"/>
          </p:cNvSpPr>
          <p:nvPr>
            <p:ph type="ftr" sz="quarter" idx="11"/>
          </p:nvPr>
        </p:nvSpPr>
        <p:spPr>
          <a:xfrm>
            <a:off x="331927" y="7265628"/>
            <a:ext cx="3721608" cy="414528"/>
          </a:xfrm>
        </p:spPr>
        <p:txBody>
          <a:bodyPr/>
          <a:lstStyle/>
          <a:p>
            <a:pPr>
              <a:defRPr/>
            </a:pPr>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67640" y="604520"/>
            <a:ext cx="971641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01882" tIns="50941" rIns="101882" bIns="50941" anchor="ctr" compatLnSpc="1"/>
          <a:lstStyle/>
          <a:p>
            <a:endParaRPr kumimoji="0" lang="en-US"/>
          </a:p>
        </p:txBody>
      </p:sp>
      <p:sp>
        <p:nvSpPr>
          <p:cNvPr id="19" name="Rectangle 18"/>
          <p:cNvSpPr>
            <a:spLocks noChangeArrowheads="1"/>
          </p:cNvSpPr>
          <p:nvPr/>
        </p:nvSpPr>
        <p:spPr bwMode="white">
          <a:xfrm>
            <a:off x="0" y="7599680"/>
            <a:ext cx="10058400" cy="1727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6" name="Rectangle 15"/>
          <p:cNvSpPr>
            <a:spLocks noChangeArrowheads="1"/>
          </p:cNvSpPr>
          <p:nvPr/>
        </p:nvSpPr>
        <p:spPr bwMode="white">
          <a:xfrm>
            <a:off x="989076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7" name="Rectangle 16"/>
          <p:cNvSpPr>
            <a:spLocks noChangeArrowheads="1"/>
          </p:cNvSpPr>
          <p:nvPr/>
        </p:nvSpPr>
        <p:spPr bwMode="white">
          <a:xfrm>
            <a:off x="0" y="0"/>
            <a:ext cx="10058400" cy="1727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8" name="Rectangle 17"/>
          <p:cNvSpPr>
            <a:spLocks noChangeArrowheads="1"/>
          </p:cNvSpPr>
          <p:nvPr/>
        </p:nvSpPr>
        <p:spPr bwMode="white">
          <a:xfrm>
            <a:off x="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dirty="0"/>
          </a:p>
        </p:txBody>
      </p:sp>
      <p:sp>
        <p:nvSpPr>
          <p:cNvPr id="20" name="Rectangle 19"/>
          <p:cNvSpPr>
            <a:spLocks noChangeArrowheads="1"/>
          </p:cNvSpPr>
          <p:nvPr/>
        </p:nvSpPr>
        <p:spPr bwMode="auto">
          <a:xfrm>
            <a:off x="167640" y="172720"/>
            <a:ext cx="9716414" cy="34198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8" name="Rectangle 7"/>
          <p:cNvSpPr/>
          <p:nvPr/>
        </p:nvSpPr>
        <p:spPr>
          <a:xfrm>
            <a:off x="167640" y="690880"/>
            <a:ext cx="3017520" cy="664972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15" name="Rectangle 14"/>
          <p:cNvSpPr>
            <a:spLocks noChangeArrowheads="1"/>
          </p:cNvSpPr>
          <p:nvPr/>
        </p:nvSpPr>
        <p:spPr bwMode="auto">
          <a:xfrm>
            <a:off x="167640" y="176175"/>
            <a:ext cx="9716414" cy="74200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1882" tIns="50941" rIns="101882" bIns="50941" anchor="ctr" compatLnSpc="1"/>
          <a:lstStyle/>
          <a:p>
            <a:endParaRPr kumimoji="0" lang="en-US" dirty="0"/>
          </a:p>
        </p:txBody>
      </p:sp>
      <p:sp>
        <p:nvSpPr>
          <p:cNvPr id="12" name="Oval 11"/>
          <p:cNvSpPr/>
          <p:nvPr/>
        </p:nvSpPr>
        <p:spPr>
          <a:xfrm>
            <a:off x="1424940" y="259080"/>
            <a:ext cx="670560" cy="69088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13" name="Oval 12"/>
          <p:cNvSpPr/>
          <p:nvPr/>
        </p:nvSpPr>
        <p:spPr>
          <a:xfrm>
            <a:off x="1528877" y="366167"/>
            <a:ext cx="462686" cy="47670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7" name="Slide Number Placeholder 6"/>
          <p:cNvSpPr>
            <a:spLocks noGrp="1"/>
          </p:cNvSpPr>
          <p:nvPr>
            <p:ph type="sldNum" sz="quarter" idx="12"/>
          </p:nvPr>
        </p:nvSpPr>
        <p:spPr>
          <a:xfrm>
            <a:off x="1508760" y="354437"/>
            <a:ext cx="502920" cy="500168"/>
          </a:xfrm>
        </p:spPr>
        <p:txBody>
          <a:bodyPr/>
          <a:lstStyle/>
          <a:p>
            <a:pPr>
              <a:defRPr/>
            </a:pPr>
            <a:fld id="{50805355-E87D-4D9F-B6AE-F0AFEC294749}" type="slidenum">
              <a:rPr lang="en-GB" smtClean="0"/>
              <a:pPr>
                <a:defRPr/>
              </a:pPr>
              <a:t>‹#›</a:t>
            </a:fld>
            <a:endParaRPr lang="en-GB"/>
          </a:p>
        </p:txBody>
      </p:sp>
      <p:sp>
        <p:nvSpPr>
          <p:cNvPr id="2" name="Title 1"/>
          <p:cNvSpPr>
            <a:spLocks noGrp="1"/>
          </p:cNvSpPr>
          <p:nvPr>
            <p:ph type="title"/>
          </p:nvPr>
        </p:nvSpPr>
        <p:spPr>
          <a:xfrm>
            <a:off x="3300413" y="5699760"/>
            <a:ext cx="6454140" cy="1381760"/>
          </a:xfrm>
        </p:spPr>
        <p:txBody>
          <a:bodyPr anchor="t">
            <a:noAutofit/>
          </a:bodyPr>
          <a:lstStyle>
            <a:lvl1pPr algn="l">
              <a:buNone/>
              <a:defRPr sz="27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300413" y="690880"/>
            <a:ext cx="6454140" cy="4836160"/>
          </a:xfrm>
        </p:spPr>
        <p:txBody>
          <a:bodyPr/>
          <a:lstStyle>
            <a:lvl1pPr marL="0" indent="0">
              <a:buNone/>
              <a:defRPr sz="36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19100" y="1122680"/>
            <a:ext cx="2682240" cy="5958840"/>
          </a:xfrm>
        </p:spPr>
        <p:txBody>
          <a:bodyPr/>
          <a:lstStyle>
            <a:lvl1pPr marL="0" indent="0">
              <a:spcAft>
                <a:spcPts val="1114"/>
              </a:spcAft>
              <a:buFontTx/>
              <a:buNone/>
              <a:defRPr sz="1800">
                <a:solidFill>
                  <a:srgbClr val="FFFFFF"/>
                </a:solidFill>
              </a:defRPr>
            </a:lvl1pPr>
            <a:lvl2pPr>
              <a:defRPr sz="1300"/>
            </a:lvl2pPr>
            <a:lvl3pPr>
              <a:defRPr sz="1100"/>
            </a:lvl3pPr>
            <a:lvl4pPr>
              <a:defRPr sz="1000"/>
            </a:lvl4pPr>
            <a:lvl5pPr>
              <a:defRPr sz="10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64287" y="7240170"/>
            <a:ext cx="9716414" cy="35083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5" name="Date Placeholder 4"/>
          <p:cNvSpPr>
            <a:spLocks noGrp="1"/>
          </p:cNvSpPr>
          <p:nvPr>
            <p:ph type="dt" sz="half" idx="10"/>
          </p:nvPr>
        </p:nvSpPr>
        <p:spPr>
          <a:xfrm>
            <a:off x="6366967" y="7258982"/>
            <a:ext cx="3349447" cy="414528"/>
          </a:xfrm>
        </p:spPr>
        <p:txBody>
          <a:bodyPr/>
          <a:lstStyle/>
          <a:p>
            <a:pPr>
              <a:defRPr/>
            </a:pPr>
            <a:fld id="{A55FB3AF-7DAA-466E-8367-19467F96DA71}" type="datetimeFigureOut">
              <a:rPr lang="en-US" smtClean="0"/>
              <a:pPr>
                <a:defRPr/>
              </a:pPr>
              <a:t>5/14/2013</a:t>
            </a:fld>
            <a:endParaRPr lang="en-GB"/>
          </a:p>
        </p:txBody>
      </p:sp>
      <p:sp>
        <p:nvSpPr>
          <p:cNvPr id="6" name="Footer Placeholder 5"/>
          <p:cNvSpPr>
            <a:spLocks noGrp="1"/>
          </p:cNvSpPr>
          <p:nvPr>
            <p:ph type="ftr" sz="quarter" idx="11"/>
          </p:nvPr>
        </p:nvSpPr>
        <p:spPr>
          <a:xfrm>
            <a:off x="331927" y="7265628"/>
            <a:ext cx="3942893" cy="414528"/>
          </a:xfrm>
        </p:spPr>
        <p:txBody>
          <a:body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7599680"/>
            <a:ext cx="10058400" cy="17272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6" name="Rectangle 15"/>
          <p:cNvSpPr>
            <a:spLocks noChangeArrowheads="1"/>
          </p:cNvSpPr>
          <p:nvPr/>
        </p:nvSpPr>
        <p:spPr bwMode="white">
          <a:xfrm>
            <a:off x="0" y="0"/>
            <a:ext cx="10058400" cy="15791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8" name="Rectangle 17"/>
          <p:cNvSpPr>
            <a:spLocks noChangeArrowheads="1"/>
          </p:cNvSpPr>
          <p:nvPr/>
        </p:nvSpPr>
        <p:spPr bwMode="white">
          <a:xfrm>
            <a:off x="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9" name="Rectangle 18"/>
          <p:cNvSpPr>
            <a:spLocks noChangeArrowheads="1"/>
          </p:cNvSpPr>
          <p:nvPr/>
        </p:nvSpPr>
        <p:spPr bwMode="white">
          <a:xfrm>
            <a:off x="9890760" y="0"/>
            <a:ext cx="167640" cy="777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9" name="Rectangle 8"/>
          <p:cNvSpPr>
            <a:spLocks noChangeArrowheads="1"/>
          </p:cNvSpPr>
          <p:nvPr/>
        </p:nvSpPr>
        <p:spPr bwMode="auto">
          <a:xfrm>
            <a:off x="164287" y="7240170"/>
            <a:ext cx="9716414" cy="35083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1882" tIns="50941" rIns="101882" bIns="50941" anchor="ctr" compatLnSpc="1"/>
          <a:lstStyle/>
          <a:p>
            <a:endParaRPr kumimoji="0" lang="en-US"/>
          </a:p>
        </p:txBody>
      </p:sp>
      <p:sp>
        <p:nvSpPr>
          <p:cNvPr id="14" name="Date Placeholder 13"/>
          <p:cNvSpPr>
            <a:spLocks noGrp="1"/>
          </p:cNvSpPr>
          <p:nvPr>
            <p:ph type="dt" sz="half" idx="2"/>
          </p:nvPr>
        </p:nvSpPr>
        <p:spPr>
          <a:xfrm>
            <a:off x="6370320" y="7258982"/>
            <a:ext cx="3349447" cy="414528"/>
          </a:xfrm>
          <a:prstGeom prst="rect">
            <a:avLst/>
          </a:prstGeom>
        </p:spPr>
        <p:txBody>
          <a:bodyPr vert="horz" lIns="101882" tIns="50941" rIns="101882" bIns="50941"/>
          <a:lstStyle>
            <a:lvl1pPr algn="r" eaLnBrk="1" latinLnBrk="0" hangingPunct="1">
              <a:defRPr kumimoji="0" sz="1600">
                <a:solidFill>
                  <a:srgbClr val="FFFFFF"/>
                </a:solidFill>
              </a:defRPr>
            </a:lvl1pPr>
          </a:lstStyle>
          <a:p>
            <a:pPr>
              <a:defRPr/>
            </a:pPr>
            <a:fld id="{F5B53962-BAEB-419F-8850-EFEBA821065B}" type="datetimeFigureOut">
              <a:rPr lang="en-US" smtClean="0"/>
              <a:pPr>
                <a:defRPr/>
              </a:pPr>
              <a:t>5/14/2013</a:t>
            </a:fld>
            <a:endParaRPr lang="en-GB"/>
          </a:p>
        </p:txBody>
      </p:sp>
      <p:sp>
        <p:nvSpPr>
          <p:cNvPr id="3" name="Footer Placeholder 2"/>
          <p:cNvSpPr>
            <a:spLocks noGrp="1"/>
          </p:cNvSpPr>
          <p:nvPr>
            <p:ph type="ftr" sz="quarter" idx="3"/>
          </p:nvPr>
        </p:nvSpPr>
        <p:spPr>
          <a:xfrm>
            <a:off x="335280" y="7265628"/>
            <a:ext cx="3939540" cy="414528"/>
          </a:xfrm>
          <a:prstGeom prst="rect">
            <a:avLst/>
          </a:prstGeom>
        </p:spPr>
        <p:txBody>
          <a:bodyPr vert="horz" lIns="101882" tIns="50941" rIns="101882" bIns="50941"/>
          <a:lstStyle>
            <a:lvl1pPr algn="l" eaLnBrk="1" latinLnBrk="0" hangingPunct="1">
              <a:defRPr kumimoji="0" sz="1300">
                <a:solidFill>
                  <a:srgbClr val="FFFFFF"/>
                </a:solidFill>
              </a:defRPr>
            </a:lvl1pPr>
          </a:lstStyle>
          <a:p>
            <a:pPr>
              <a:defRPr/>
            </a:pPr>
            <a:endParaRPr lang="en-GB"/>
          </a:p>
        </p:txBody>
      </p:sp>
      <p:sp>
        <p:nvSpPr>
          <p:cNvPr id="8" name="Rectangle 7"/>
          <p:cNvSpPr>
            <a:spLocks noChangeArrowheads="1"/>
          </p:cNvSpPr>
          <p:nvPr/>
        </p:nvSpPr>
        <p:spPr bwMode="auto">
          <a:xfrm>
            <a:off x="167640" y="176175"/>
            <a:ext cx="9716414" cy="74200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1882" tIns="50941" rIns="101882" bIns="50941" anchor="ctr" compatLnSpc="1"/>
          <a:lstStyle/>
          <a:p>
            <a:endParaRPr kumimoji="0" lang="en-US" dirty="0"/>
          </a:p>
        </p:txBody>
      </p:sp>
      <p:sp>
        <p:nvSpPr>
          <p:cNvPr id="10" name="Straight Connector 9"/>
          <p:cNvSpPr>
            <a:spLocks noChangeShapeType="1"/>
          </p:cNvSpPr>
          <p:nvPr/>
        </p:nvSpPr>
        <p:spPr bwMode="auto">
          <a:xfrm>
            <a:off x="167640" y="1446975"/>
            <a:ext cx="971641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101882" tIns="50941" rIns="101882" bIns="50941" anchor="ctr" compatLnSpc="1"/>
          <a:lstStyle/>
          <a:p>
            <a:endParaRPr kumimoji="0" lang="en-US"/>
          </a:p>
        </p:txBody>
      </p:sp>
      <p:sp>
        <p:nvSpPr>
          <p:cNvPr id="12" name="Oval 11"/>
          <p:cNvSpPr/>
          <p:nvPr/>
        </p:nvSpPr>
        <p:spPr>
          <a:xfrm>
            <a:off x="4693920" y="1083507"/>
            <a:ext cx="670560" cy="69088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15" name="Oval 14"/>
          <p:cNvSpPr/>
          <p:nvPr/>
        </p:nvSpPr>
        <p:spPr>
          <a:xfrm>
            <a:off x="4797857" y="1190594"/>
            <a:ext cx="462686" cy="476707"/>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1882" tIns="50941" rIns="101882" bIns="50941" anchor="ctr"/>
          <a:lstStyle/>
          <a:p>
            <a:pPr algn="ctr" eaLnBrk="1" latinLnBrk="0" hangingPunct="1"/>
            <a:endParaRPr kumimoji="0" lang="en-US"/>
          </a:p>
        </p:txBody>
      </p:sp>
      <p:sp>
        <p:nvSpPr>
          <p:cNvPr id="23" name="Slide Number Placeholder 22"/>
          <p:cNvSpPr>
            <a:spLocks noGrp="1"/>
          </p:cNvSpPr>
          <p:nvPr>
            <p:ph type="sldNum" sz="quarter" idx="4"/>
          </p:nvPr>
        </p:nvSpPr>
        <p:spPr>
          <a:xfrm>
            <a:off x="4777740" y="1178865"/>
            <a:ext cx="502920" cy="500168"/>
          </a:xfrm>
          <a:prstGeom prst="rect">
            <a:avLst/>
          </a:prstGeom>
        </p:spPr>
        <p:txBody>
          <a:bodyPr vert="horz" lIns="50941" tIns="50941" rIns="50941" bIns="50941" anchor="ctr">
            <a:normAutofit/>
          </a:bodyPr>
          <a:lstStyle>
            <a:lvl1pPr algn="ctr" eaLnBrk="1" latinLnBrk="0" hangingPunct="1">
              <a:defRPr kumimoji="0" sz="1800">
                <a:solidFill>
                  <a:schemeClr val="accent3">
                    <a:shade val="75000"/>
                  </a:schemeClr>
                </a:solidFill>
              </a:defRPr>
            </a:lvl1pPr>
          </a:lstStyle>
          <a:p>
            <a:pPr>
              <a:defRPr/>
            </a:pPr>
            <a:fld id="{6CA5C439-75AA-40CF-83BB-99296B85A035}" type="slidenum">
              <a:rPr lang="en-GB" smtClean="0"/>
              <a:pPr>
                <a:defRPr/>
              </a:pPr>
              <a:t>‹#›</a:t>
            </a:fld>
            <a:endParaRPr lang="en-GB"/>
          </a:p>
        </p:txBody>
      </p:sp>
      <p:sp>
        <p:nvSpPr>
          <p:cNvPr id="22" name="Title Placeholder 21"/>
          <p:cNvSpPr>
            <a:spLocks noGrp="1"/>
          </p:cNvSpPr>
          <p:nvPr>
            <p:ph type="title"/>
          </p:nvPr>
        </p:nvSpPr>
        <p:spPr>
          <a:xfrm>
            <a:off x="331927" y="259080"/>
            <a:ext cx="9387840" cy="860146"/>
          </a:xfrm>
          <a:prstGeom prst="rect">
            <a:avLst/>
          </a:prstGeom>
        </p:spPr>
        <p:txBody>
          <a:bodyPr vert="horz" lIns="101882" tIns="50941" rIns="101882" bIns="50941"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31927" y="1727200"/>
            <a:ext cx="9387840" cy="5212690"/>
          </a:xfrm>
          <a:prstGeom prst="rect">
            <a:avLst/>
          </a:prstGeom>
        </p:spPr>
        <p:txBody>
          <a:bodyPr vert="horz" lIns="101882" tIns="50941" rIns="101882" bIns="5094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700" kern="1200">
          <a:solidFill>
            <a:schemeClr val="accent3">
              <a:shade val="75000"/>
            </a:schemeClr>
          </a:solidFill>
          <a:latin typeface="+mj-lt"/>
          <a:ea typeface="+mj-ea"/>
          <a:cs typeface="+mj-cs"/>
        </a:defRPr>
      </a:lvl1pPr>
    </p:titleStyle>
    <p:bodyStyle>
      <a:lvl1pPr marL="305647" indent="-305647" algn="l" rtl="0" eaLnBrk="1" latinLnBrk="0" hangingPunct="1">
        <a:spcBef>
          <a:spcPct val="20000"/>
        </a:spcBef>
        <a:buClr>
          <a:schemeClr val="accent1"/>
        </a:buClr>
        <a:buSzPct val="85000"/>
        <a:buFont typeface="Wingdings 2"/>
        <a:buChar char=""/>
        <a:defRPr kumimoji="0" sz="3000" kern="1200">
          <a:solidFill>
            <a:schemeClr val="tx1"/>
          </a:solidFill>
          <a:latin typeface="+mn-lt"/>
          <a:ea typeface="+mn-ea"/>
          <a:cs typeface="+mn-cs"/>
        </a:defRPr>
      </a:lvl1pPr>
      <a:lvl2pPr marL="611295" indent="-305647" algn="l" rtl="0" eaLnBrk="1" latinLnBrk="0" hangingPunct="1">
        <a:spcBef>
          <a:spcPct val="20000"/>
        </a:spcBef>
        <a:buClr>
          <a:schemeClr val="accent2"/>
        </a:buClr>
        <a:buSzPct val="70000"/>
        <a:buFont typeface="Wingdings"/>
        <a:buChar char=""/>
        <a:defRPr kumimoji="0" sz="2500" kern="1200">
          <a:solidFill>
            <a:schemeClr val="tx2"/>
          </a:solidFill>
          <a:latin typeface="+mn-lt"/>
          <a:ea typeface="+mn-ea"/>
          <a:cs typeface="+mn-cs"/>
        </a:defRPr>
      </a:lvl2pPr>
      <a:lvl3pPr marL="916942" indent="-254706" algn="l" rtl="0" eaLnBrk="1" latinLnBrk="0" hangingPunct="1">
        <a:spcBef>
          <a:spcPct val="20000"/>
        </a:spcBef>
        <a:buClr>
          <a:schemeClr val="accent3"/>
        </a:buClr>
        <a:buSzPct val="75000"/>
        <a:buFont typeface="Wingdings 2"/>
        <a:buChar char=""/>
        <a:defRPr kumimoji="0" sz="2200" kern="1200">
          <a:solidFill>
            <a:schemeClr val="tx1"/>
          </a:solidFill>
          <a:latin typeface="+mn-lt"/>
          <a:ea typeface="+mn-ea"/>
          <a:cs typeface="+mn-cs"/>
        </a:defRPr>
      </a:lvl3pPr>
      <a:lvl4pPr marL="1222589" indent="-254706" algn="l" rtl="0" eaLnBrk="1" latinLnBrk="0" hangingPunct="1">
        <a:spcBef>
          <a:spcPct val="20000"/>
        </a:spcBef>
        <a:buClr>
          <a:schemeClr val="accent4"/>
        </a:buClr>
        <a:buSzPct val="70000"/>
        <a:buFont typeface="Wingdings"/>
        <a:buChar char=""/>
        <a:defRPr kumimoji="0" sz="2200" kern="1200">
          <a:solidFill>
            <a:schemeClr val="tx2"/>
          </a:solidFill>
          <a:latin typeface="+mn-lt"/>
          <a:ea typeface="+mn-ea"/>
          <a:cs typeface="+mn-cs"/>
        </a:defRPr>
      </a:lvl4pPr>
      <a:lvl5pPr marL="1528237" indent="-254706" algn="l" rtl="0" eaLnBrk="1" latinLnBrk="0" hangingPunct="1">
        <a:spcBef>
          <a:spcPct val="20000"/>
        </a:spcBef>
        <a:buClr>
          <a:schemeClr val="accent5"/>
        </a:buClr>
        <a:buFontTx/>
        <a:buChar char="•"/>
        <a:defRPr kumimoji="0" sz="2000" kern="1200">
          <a:solidFill>
            <a:schemeClr val="tx1"/>
          </a:solidFill>
          <a:latin typeface="+mn-lt"/>
          <a:ea typeface="+mn-ea"/>
          <a:cs typeface="+mn-cs"/>
        </a:defRPr>
      </a:lvl5pPr>
      <a:lvl6pPr marL="1833884" indent="-203765" algn="l" rtl="0" eaLnBrk="1" latinLnBrk="0" hangingPunct="1">
        <a:spcBef>
          <a:spcPct val="20000"/>
        </a:spcBef>
        <a:buClr>
          <a:schemeClr val="accent6"/>
        </a:buClr>
        <a:buSzPct val="80000"/>
        <a:buFont typeface="Wingdings 2"/>
        <a:buChar char=""/>
        <a:defRPr kumimoji="0" sz="2000" kern="1200">
          <a:solidFill>
            <a:schemeClr val="tx1"/>
          </a:solidFill>
          <a:latin typeface="+mn-lt"/>
          <a:ea typeface="+mn-ea"/>
          <a:cs typeface="+mn-cs"/>
        </a:defRPr>
      </a:lvl6pPr>
      <a:lvl7pPr marL="2139531" indent="-203765" algn="l" rtl="0" eaLnBrk="1" latinLnBrk="0" hangingPunct="1">
        <a:spcBef>
          <a:spcPct val="20000"/>
        </a:spcBef>
        <a:buClr>
          <a:schemeClr val="accent1">
            <a:shade val="75000"/>
          </a:schemeClr>
        </a:buClr>
        <a:buSzPct val="90000"/>
        <a:buChar char="•"/>
        <a:defRPr kumimoji="0" sz="1800" kern="1200" baseline="0">
          <a:solidFill>
            <a:schemeClr val="tx1"/>
          </a:solidFill>
          <a:latin typeface="+mn-lt"/>
          <a:ea typeface="+mn-ea"/>
          <a:cs typeface="+mn-cs"/>
        </a:defRPr>
      </a:lvl7pPr>
      <a:lvl8pPr marL="2343296" indent="-203765" algn="l" rtl="0" eaLnBrk="1" latinLnBrk="0" hangingPunct="1">
        <a:spcBef>
          <a:spcPct val="20000"/>
        </a:spcBef>
        <a:buClr>
          <a:schemeClr val="accent4">
            <a:shade val="75000"/>
          </a:schemeClr>
        </a:buClr>
        <a:buChar char="•"/>
        <a:defRPr kumimoji="0" sz="1800" kern="1200">
          <a:solidFill>
            <a:schemeClr val="tx1"/>
          </a:solidFill>
          <a:latin typeface="+mn-lt"/>
          <a:ea typeface="+mn-ea"/>
          <a:cs typeface="+mn-cs"/>
        </a:defRPr>
      </a:lvl8pPr>
      <a:lvl9pPr marL="2648944" indent="-203765" algn="l" rtl="0" eaLnBrk="1" latinLnBrk="0" hangingPunct="1">
        <a:spcBef>
          <a:spcPct val="20000"/>
        </a:spcBef>
        <a:buClr>
          <a:schemeClr val="accent2">
            <a:shade val="75000"/>
          </a:schemeClr>
        </a:buClr>
        <a:buSzPct val="90000"/>
        <a:buChar char="•"/>
        <a:defRPr kumimoji="0" sz="16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9412" algn="l" rtl="0" eaLnBrk="1" latinLnBrk="0" hangingPunct="1">
        <a:defRPr kumimoji="0" kern="1200">
          <a:solidFill>
            <a:schemeClr val="tx1"/>
          </a:solidFill>
          <a:latin typeface="+mn-lt"/>
          <a:ea typeface="+mn-ea"/>
          <a:cs typeface="+mn-cs"/>
        </a:defRPr>
      </a:lvl2pPr>
      <a:lvl3pPr marL="1018824" algn="l" rtl="0" eaLnBrk="1" latinLnBrk="0" hangingPunct="1">
        <a:defRPr kumimoji="0" kern="1200">
          <a:solidFill>
            <a:schemeClr val="tx1"/>
          </a:solidFill>
          <a:latin typeface="+mn-lt"/>
          <a:ea typeface="+mn-ea"/>
          <a:cs typeface="+mn-cs"/>
        </a:defRPr>
      </a:lvl3pPr>
      <a:lvl4pPr marL="1528237" algn="l" rtl="0" eaLnBrk="1" latinLnBrk="0" hangingPunct="1">
        <a:defRPr kumimoji="0" kern="1200">
          <a:solidFill>
            <a:schemeClr val="tx1"/>
          </a:solidFill>
          <a:latin typeface="+mn-lt"/>
          <a:ea typeface="+mn-ea"/>
          <a:cs typeface="+mn-cs"/>
        </a:defRPr>
      </a:lvl4pPr>
      <a:lvl5pPr marL="2037649" algn="l" rtl="0" eaLnBrk="1" latinLnBrk="0" hangingPunct="1">
        <a:defRPr kumimoji="0" kern="1200">
          <a:solidFill>
            <a:schemeClr val="tx1"/>
          </a:solidFill>
          <a:latin typeface="+mn-lt"/>
          <a:ea typeface="+mn-ea"/>
          <a:cs typeface="+mn-cs"/>
        </a:defRPr>
      </a:lvl5pPr>
      <a:lvl6pPr marL="2547061" algn="l" rtl="0" eaLnBrk="1" latinLnBrk="0" hangingPunct="1">
        <a:defRPr kumimoji="0" kern="1200">
          <a:solidFill>
            <a:schemeClr val="tx1"/>
          </a:solidFill>
          <a:latin typeface="+mn-lt"/>
          <a:ea typeface="+mn-ea"/>
          <a:cs typeface="+mn-cs"/>
        </a:defRPr>
      </a:lvl6pPr>
      <a:lvl7pPr marL="3056473" algn="l" rtl="0" eaLnBrk="1" latinLnBrk="0" hangingPunct="1">
        <a:defRPr kumimoji="0" kern="1200">
          <a:solidFill>
            <a:schemeClr val="tx1"/>
          </a:solidFill>
          <a:latin typeface="+mn-lt"/>
          <a:ea typeface="+mn-ea"/>
          <a:cs typeface="+mn-cs"/>
        </a:defRPr>
      </a:lvl7pPr>
      <a:lvl8pPr marL="3565886" algn="l" rtl="0" eaLnBrk="1" latinLnBrk="0" hangingPunct="1">
        <a:defRPr kumimoji="0" kern="1200">
          <a:solidFill>
            <a:schemeClr val="tx1"/>
          </a:solidFill>
          <a:latin typeface="+mn-lt"/>
          <a:ea typeface="+mn-ea"/>
          <a:cs typeface="+mn-cs"/>
        </a:defRPr>
      </a:lvl8pPr>
      <a:lvl9pPr marL="407529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hyperlink" Target="http://www.google.com/url?sa=i&amp;rct=j&amp;q=kairos+prison+ministry&amp;source=images&amp;cd=&amp;cad=rja&amp;docid=6Yee1fuLNNi5AM&amp;tbnid=RqFHJyUULc0IXM:&amp;ved=0CAUQjRw&amp;url=http://mtcm.com/kairos-prison/kairos-south-bay/&amp;ei=mEeNUdPHAav84AON8IHQCQ&amp;bvm=bv.46340616,d.dmg&amp;psig=AFQjCNH3PS3sMX2UaBHi-xg5z3n1J7DwdQ&amp;ust=136829914971850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a:spLocks noChangeArrowheads="1"/>
          </p:cNvSpPr>
          <p:nvPr/>
        </p:nvSpPr>
        <p:spPr bwMode="auto">
          <a:xfrm>
            <a:off x="6874556" y="2878088"/>
            <a:ext cx="3012976" cy="4320480"/>
          </a:xfrm>
          <a:prstGeom prst="rect">
            <a:avLst/>
          </a:prstGeom>
          <a:noFill/>
          <a:ln w="9525">
            <a:noFill/>
            <a:miter lim="800000"/>
            <a:headEnd/>
            <a:tailEnd/>
          </a:ln>
        </p:spPr>
        <p:txBody>
          <a:bodyPr lIns="97256" tIns="48628" rIns="97256" bIns="48628"/>
          <a:lstStyle/>
          <a:p>
            <a:pPr algn="ctr">
              <a:lnSpc>
                <a:spcPct val="150000"/>
              </a:lnSpc>
            </a:pPr>
            <a:endParaRPr lang="en-GB" sz="1500" dirty="0" smtClean="0">
              <a:solidFill>
                <a:srgbClr val="638F38"/>
              </a:solidFill>
              <a:latin typeface="ConcertoRoundedSGATT" pitchFamily="2" charset="0"/>
            </a:endParaRPr>
          </a:p>
          <a:p>
            <a:pPr algn="ctr">
              <a:lnSpc>
                <a:spcPct val="150000"/>
              </a:lnSpc>
            </a:pPr>
            <a:endParaRPr lang="en-GB" sz="1500" dirty="0" smtClean="0">
              <a:solidFill>
                <a:srgbClr val="638F38"/>
              </a:solidFill>
              <a:latin typeface="ConcertoRoundedSGATT" pitchFamily="2" charset="0"/>
            </a:endParaRPr>
          </a:p>
          <a:p>
            <a:pPr algn="ctr">
              <a:lnSpc>
                <a:spcPct val="150000"/>
              </a:lnSpc>
            </a:pPr>
            <a:endParaRPr lang="en-GB" sz="1500" dirty="0" smtClean="0">
              <a:solidFill>
                <a:srgbClr val="638F38"/>
              </a:solidFill>
              <a:latin typeface="ConcertoRoundedSGATT" pitchFamily="2" charset="0"/>
            </a:endParaRPr>
          </a:p>
          <a:p>
            <a:pPr algn="ctr">
              <a:lnSpc>
                <a:spcPct val="150000"/>
              </a:lnSpc>
            </a:pPr>
            <a:endParaRPr lang="en-GB" sz="1500" dirty="0" smtClean="0">
              <a:solidFill>
                <a:srgbClr val="638F38"/>
              </a:solidFill>
              <a:latin typeface="ConcertoRoundedSGATT" pitchFamily="2" charset="0"/>
            </a:endParaRPr>
          </a:p>
          <a:p>
            <a:pPr algn="ctr">
              <a:lnSpc>
                <a:spcPct val="150000"/>
              </a:lnSpc>
            </a:pPr>
            <a:endParaRPr lang="en-GB" sz="1500" dirty="0" smtClean="0">
              <a:solidFill>
                <a:srgbClr val="638F38"/>
              </a:solidFill>
              <a:latin typeface="ConcertoRoundedSGATT" pitchFamily="2" charset="0"/>
            </a:endParaRPr>
          </a:p>
          <a:p>
            <a:pPr algn="ctr">
              <a:lnSpc>
                <a:spcPct val="150000"/>
              </a:lnSpc>
            </a:pPr>
            <a:endParaRPr lang="en-GB" sz="1500" dirty="0" smtClean="0">
              <a:solidFill>
                <a:srgbClr val="638F38"/>
              </a:solidFill>
              <a:latin typeface="ConcertoRoundedSGATT" pitchFamily="2" charset="0"/>
            </a:endParaRPr>
          </a:p>
          <a:p>
            <a:pPr algn="ctr">
              <a:lnSpc>
                <a:spcPct val="150000"/>
              </a:lnSpc>
            </a:pPr>
            <a:endParaRPr lang="en-GB" sz="1500" dirty="0" smtClean="0">
              <a:solidFill>
                <a:srgbClr val="638F38"/>
              </a:solidFill>
              <a:latin typeface="ConcertoRoundedSGATT" pitchFamily="2" charset="0"/>
            </a:endParaRPr>
          </a:p>
          <a:p>
            <a:pPr algn="ctr">
              <a:lnSpc>
                <a:spcPct val="150000"/>
              </a:lnSpc>
            </a:pPr>
            <a:endParaRPr lang="en-GB" sz="1500" dirty="0" smtClean="0">
              <a:solidFill>
                <a:srgbClr val="638F38"/>
              </a:solidFill>
              <a:latin typeface="ConcertoRoundedSGATT" pitchFamily="2" charset="0"/>
            </a:endParaRPr>
          </a:p>
          <a:p>
            <a:pPr algn="ctr">
              <a:lnSpc>
                <a:spcPct val="150000"/>
              </a:lnSpc>
            </a:pPr>
            <a:endParaRPr lang="en-GB" sz="1500" dirty="0" smtClean="0">
              <a:solidFill>
                <a:srgbClr val="638F38"/>
              </a:solidFill>
              <a:latin typeface="ConcertoRoundedSGATT" pitchFamily="2" charset="0"/>
            </a:endParaRPr>
          </a:p>
          <a:p>
            <a:pPr algn="ctr">
              <a:lnSpc>
                <a:spcPct val="150000"/>
              </a:lnSpc>
            </a:pPr>
            <a:endParaRPr lang="en-GB" sz="1500" dirty="0" smtClean="0">
              <a:solidFill>
                <a:srgbClr val="638F38"/>
              </a:solidFill>
              <a:latin typeface="ConcertoRoundedSGATT" pitchFamily="2" charset="0"/>
            </a:endParaRPr>
          </a:p>
          <a:p>
            <a:pPr algn="ctr">
              <a:lnSpc>
                <a:spcPct val="150000"/>
              </a:lnSpc>
            </a:pPr>
            <a:r>
              <a:rPr lang="en-GB" sz="1100" dirty="0" smtClean="0">
                <a:latin typeface="ConcertoRoundedSGATT" pitchFamily="2" charset="0"/>
              </a:rPr>
              <a:t>“...I was in prison and you visited me.” </a:t>
            </a:r>
          </a:p>
          <a:p>
            <a:pPr algn="ctr">
              <a:lnSpc>
                <a:spcPct val="150000"/>
              </a:lnSpc>
            </a:pPr>
            <a:r>
              <a:rPr lang="en-US" sz="1100" dirty="0" smtClean="0">
                <a:latin typeface="ConcertoRoundedSGATT" pitchFamily="2" charset="0"/>
              </a:rPr>
              <a:t>Matt. 25:36</a:t>
            </a:r>
            <a:r>
              <a:rPr lang="en-GB" sz="1100" dirty="0" smtClean="0">
                <a:latin typeface="ConcertoRoundedSGATT" pitchFamily="2" charset="0"/>
              </a:rPr>
              <a:t> </a:t>
            </a:r>
          </a:p>
          <a:p>
            <a:pPr algn="ctr">
              <a:lnSpc>
                <a:spcPct val="150000"/>
              </a:lnSpc>
            </a:pPr>
            <a:endParaRPr lang="en-GB" sz="1500" dirty="0" smtClean="0">
              <a:solidFill>
                <a:srgbClr val="638F38"/>
              </a:solidFill>
              <a:latin typeface="ConcertoRoundedSGATT" pitchFamily="2" charset="0"/>
            </a:endParaRPr>
          </a:p>
          <a:p>
            <a:pPr algn="ctr">
              <a:lnSpc>
                <a:spcPct val="150000"/>
              </a:lnSpc>
            </a:pPr>
            <a:endParaRPr lang="en-GB" sz="1500" dirty="0" smtClean="0">
              <a:solidFill>
                <a:srgbClr val="638F38"/>
              </a:solidFill>
              <a:latin typeface="ConcertoRoundedSGATT" pitchFamily="2" charset="0"/>
            </a:endParaRPr>
          </a:p>
          <a:p>
            <a:pPr algn="ctr">
              <a:lnSpc>
                <a:spcPct val="150000"/>
              </a:lnSpc>
            </a:pPr>
            <a:endParaRPr lang="en-GB" sz="1500" dirty="0" smtClean="0">
              <a:solidFill>
                <a:srgbClr val="638F38"/>
              </a:solidFill>
              <a:latin typeface="ConcertoRoundedSGATT" pitchFamily="2" charset="0"/>
            </a:endParaRPr>
          </a:p>
          <a:p>
            <a:pPr algn="ctr">
              <a:lnSpc>
                <a:spcPct val="150000"/>
              </a:lnSpc>
            </a:pPr>
            <a:endParaRPr lang="en-GB" sz="1500" dirty="0" smtClean="0">
              <a:solidFill>
                <a:srgbClr val="638F38"/>
              </a:solidFill>
              <a:latin typeface="ConcertoRoundedSGATT" pitchFamily="2" charset="0"/>
            </a:endParaRPr>
          </a:p>
          <a:p>
            <a:pPr algn="ctr">
              <a:lnSpc>
                <a:spcPct val="150000"/>
              </a:lnSpc>
            </a:pPr>
            <a:endParaRPr lang="en-GB" sz="1500" dirty="0" smtClean="0">
              <a:solidFill>
                <a:srgbClr val="638F38"/>
              </a:solidFill>
              <a:latin typeface="ConcertoRoundedSGATT" pitchFamily="2" charset="0"/>
            </a:endParaRPr>
          </a:p>
          <a:p>
            <a:pPr algn="ctr">
              <a:lnSpc>
                <a:spcPct val="150000"/>
              </a:lnSpc>
            </a:pPr>
            <a:endParaRPr lang="en-GB" sz="1500" dirty="0" smtClean="0">
              <a:solidFill>
                <a:srgbClr val="638F38"/>
              </a:solidFill>
              <a:latin typeface="ConcertoRoundedSGATT" pitchFamily="2" charset="0"/>
            </a:endParaRPr>
          </a:p>
          <a:p>
            <a:pPr algn="ctr">
              <a:lnSpc>
                <a:spcPct val="150000"/>
              </a:lnSpc>
            </a:pPr>
            <a:endParaRPr lang="en-GB" sz="1500" dirty="0" smtClean="0">
              <a:solidFill>
                <a:srgbClr val="638F38"/>
              </a:solidFill>
              <a:latin typeface="ConcertoRoundedSGATT" pitchFamily="2" charset="0"/>
            </a:endParaRPr>
          </a:p>
          <a:p>
            <a:pPr algn="ctr">
              <a:lnSpc>
                <a:spcPct val="150000"/>
              </a:lnSpc>
            </a:pPr>
            <a:endParaRPr lang="en-GB" sz="1500" dirty="0" smtClean="0">
              <a:solidFill>
                <a:srgbClr val="638F38"/>
              </a:solidFill>
              <a:latin typeface="ConcertoRoundedSGATT" pitchFamily="2" charset="0"/>
            </a:endParaRPr>
          </a:p>
          <a:p>
            <a:pPr algn="ctr">
              <a:lnSpc>
                <a:spcPct val="150000"/>
              </a:lnSpc>
            </a:pPr>
            <a:endParaRPr lang="en-GB" sz="1500" dirty="0" smtClean="0">
              <a:solidFill>
                <a:srgbClr val="638F38"/>
              </a:solidFill>
              <a:latin typeface="ConcertoRoundedSGATT" pitchFamily="2" charset="0"/>
            </a:endParaRPr>
          </a:p>
          <a:p>
            <a:pPr algn="ctr">
              <a:lnSpc>
                <a:spcPct val="150000"/>
              </a:lnSpc>
            </a:pPr>
            <a:endParaRPr lang="en-GB" sz="1500" dirty="0" smtClean="0">
              <a:solidFill>
                <a:srgbClr val="638F38"/>
              </a:solidFill>
              <a:latin typeface="ConcertoRoundedSGATT" pitchFamily="2" charset="0"/>
            </a:endParaRPr>
          </a:p>
          <a:p>
            <a:pPr algn="ctr">
              <a:lnSpc>
                <a:spcPct val="150000"/>
              </a:lnSpc>
            </a:pPr>
            <a:endParaRPr lang="en-GB" sz="1500" dirty="0" smtClean="0">
              <a:solidFill>
                <a:srgbClr val="638F38"/>
              </a:solidFill>
              <a:latin typeface="ConcertoRoundedSGATT" pitchFamily="2" charset="0"/>
            </a:endParaRPr>
          </a:p>
          <a:p>
            <a:pPr algn="ctr">
              <a:lnSpc>
                <a:spcPct val="150000"/>
              </a:lnSpc>
            </a:pPr>
            <a:endParaRPr lang="en-GB" sz="1500" dirty="0" smtClean="0">
              <a:solidFill>
                <a:srgbClr val="638F38"/>
              </a:solidFill>
              <a:latin typeface="ConcertoRoundedSGATT" pitchFamily="2" charset="0"/>
            </a:endParaRPr>
          </a:p>
          <a:p>
            <a:pPr algn="ctr">
              <a:lnSpc>
                <a:spcPct val="150000"/>
              </a:lnSpc>
            </a:pPr>
            <a:endParaRPr lang="en-GB" sz="1500" dirty="0" smtClean="0">
              <a:solidFill>
                <a:srgbClr val="638F38"/>
              </a:solidFill>
              <a:latin typeface="ConcertoRoundedSGATT" pitchFamily="2" charset="0"/>
            </a:endParaRPr>
          </a:p>
          <a:p>
            <a:pPr>
              <a:lnSpc>
                <a:spcPct val="150000"/>
              </a:lnSpc>
            </a:pPr>
            <a:endParaRPr lang="en-GB" sz="1500" dirty="0" smtClean="0">
              <a:solidFill>
                <a:srgbClr val="638F38"/>
              </a:solidFill>
              <a:latin typeface="ConcertoRoundedSGATT" pitchFamily="2" charset="0"/>
            </a:endParaRPr>
          </a:p>
          <a:p>
            <a:pPr>
              <a:lnSpc>
                <a:spcPct val="50000"/>
              </a:lnSpc>
            </a:pPr>
            <a:endParaRPr lang="en-GB" sz="1500" dirty="0" smtClean="0">
              <a:solidFill>
                <a:srgbClr val="749D55"/>
              </a:solidFill>
              <a:latin typeface="ConcertoRoundedSGATT" pitchFamily="2" charset="0"/>
            </a:endParaRPr>
          </a:p>
          <a:p>
            <a:pPr>
              <a:lnSpc>
                <a:spcPct val="150000"/>
              </a:lnSpc>
            </a:pPr>
            <a:endParaRPr lang="en-GB" sz="1100" dirty="0">
              <a:solidFill>
                <a:srgbClr val="9AC068"/>
              </a:solidFill>
              <a:latin typeface="ScalaSans" pitchFamily="2" charset="0"/>
            </a:endParaRPr>
          </a:p>
          <a:p>
            <a:pPr>
              <a:lnSpc>
                <a:spcPct val="150000"/>
              </a:lnSpc>
            </a:pPr>
            <a:endParaRPr lang="en-GB" sz="1500" dirty="0">
              <a:solidFill>
                <a:srgbClr val="9AC068"/>
              </a:solidFill>
              <a:latin typeface="ConcertoRoundedSGATT" pitchFamily="2" charset="0"/>
            </a:endParaRPr>
          </a:p>
        </p:txBody>
      </p:sp>
      <p:pic>
        <p:nvPicPr>
          <p:cNvPr id="2052" name="Picture 4" descr="http://www.kairosva.org/Kairos_and_Jesus_Behind_bars.jpg"/>
          <p:cNvPicPr>
            <a:picLocks noChangeAspect="1" noChangeArrowheads="1"/>
          </p:cNvPicPr>
          <p:nvPr/>
        </p:nvPicPr>
        <p:blipFill>
          <a:blip r:embed="rId3" cstate="print"/>
          <a:srcRect r="10679"/>
          <a:stretch>
            <a:fillRect/>
          </a:stretch>
        </p:blipFill>
        <p:spPr bwMode="auto">
          <a:xfrm>
            <a:off x="7316936" y="2950096"/>
            <a:ext cx="2104752" cy="2376264"/>
          </a:xfrm>
          <a:prstGeom prst="rect">
            <a:avLst/>
          </a:prstGeom>
          <a:noFill/>
        </p:spPr>
      </p:pic>
      <p:sp>
        <p:nvSpPr>
          <p:cNvPr id="9" name="TextBox 16"/>
          <p:cNvSpPr txBox="1">
            <a:spLocks noChangeArrowheads="1"/>
          </p:cNvSpPr>
          <p:nvPr/>
        </p:nvSpPr>
        <p:spPr bwMode="auto">
          <a:xfrm>
            <a:off x="3733056" y="7260347"/>
            <a:ext cx="2448272" cy="298261"/>
          </a:xfrm>
          <a:prstGeom prst="rect">
            <a:avLst/>
          </a:prstGeom>
          <a:noFill/>
          <a:ln w="9525">
            <a:noFill/>
            <a:miter lim="800000"/>
            <a:headEnd/>
            <a:tailEnd/>
          </a:ln>
        </p:spPr>
        <p:txBody>
          <a:bodyPr wrap="square" lIns="97256" tIns="48628" rIns="97256" bIns="48628">
            <a:spAutoFit/>
          </a:bodyPr>
          <a:lstStyle/>
          <a:p>
            <a:pPr algn="ctr"/>
            <a:r>
              <a:rPr lang="en-GB" sz="1300" dirty="0" smtClean="0">
                <a:latin typeface="ConcertoRoundedSGATT" pitchFamily="2" charset="0"/>
              </a:rPr>
              <a:t>www.kairosva.org</a:t>
            </a:r>
            <a:endParaRPr lang="en-GB" sz="1300" dirty="0">
              <a:latin typeface="ConcertoRoundedSGATT" pitchFamily="2" charset="0"/>
            </a:endParaRPr>
          </a:p>
        </p:txBody>
      </p:sp>
      <p:grpSp>
        <p:nvGrpSpPr>
          <p:cNvPr id="13" name="Group 12"/>
          <p:cNvGrpSpPr/>
          <p:nvPr/>
        </p:nvGrpSpPr>
        <p:grpSpPr>
          <a:xfrm>
            <a:off x="473669" y="1725960"/>
            <a:ext cx="2611315" cy="5472609"/>
            <a:chOff x="257645" y="1725960"/>
            <a:chExt cx="2611315" cy="5472609"/>
          </a:xfrm>
        </p:grpSpPr>
        <p:sp>
          <p:nvSpPr>
            <p:cNvPr id="16" name="Rounded Rectangle 15"/>
            <p:cNvSpPr>
              <a:spLocks noChangeArrowheads="1"/>
            </p:cNvSpPr>
            <p:nvPr/>
          </p:nvSpPr>
          <p:spPr bwMode="auto">
            <a:xfrm rot="-5400000">
              <a:off x="-1173002" y="3156607"/>
              <a:ext cx="5472609" cy="2611315"/>
            </a:xfrm>
            <a:prstGeom prst="roundRect">
              <a:avLst>
                <a:gd name="adj" fmla="val 16667"/>
              </a:avLst>
            </a:prstGeom>
            <a:solidFill>
              <a:srgbClr val="F2F2F2"/>
            </a:solidFill>
            <a:ln w="101600" algn="ctr">
              <a:solidFill>
                <a:srgbClr val="D9D9D9"/>
              </a:solidFill>
              <a:round/>
              <a:headEnd/>
              <a:tailEnd/>
            </a:ln>
          </p:spPr>
          <p:txBody>
            <a:bodyPr vert="eaVert" lIns="97256" tIns="48628" rIns="97256" bIns="48628" anchor="ctr"/>
            <a:lstStyle/>
            <a:p>
              <a:pPr algn="ctr" fontAlgn="auto">
                <a:spcBef>
                  <a:spcPts val="0"/>
                </a:spcBef>
                <a:spcAft>
                  <a:spcPts val="0"/>
                </a:spcAft>
                <a:defRPr/>
              </a:pPr>
              <a:endParaRPr lang="en-GB" dirty="0">
                <a:solidFill>
                  <a:schemeClr val="lt1"/>
                </a:solidFill>
                <a:latin typeface="+mn-lt"/>
              </a:endParaRPr>
            </a:p>
          </p:txBody>
        </p:sp>
        <p:sp>
          <p:nvSpPr>
            <p:cNvPr id="14349" name="TextBox 20"/>
            <p:cNvSpPr txBox="1">
              <a:spLocks noChangeArrowheads="1"/>
            </p:cNvSpPr>
            <p:nvPr/>
          </p:nvSpPr>
          <p:spPr bwMode="auto">
            <a:xfrm>
              <a:off x="403775" y="1926909"/>
              <a:ext cx="2321169" cy="3399451"/>
            </a:xfrm>
            <a:prstGeom prst="rect">
              <a:avLst/>
            </a:prstGeom>
            <a:noFill/>
            <a:ln w="9525">
              <a:noFill/>
              <a:miter lim="800000"/>
              <a:headEnd/>
              <a:tailEnd/>
            </a:ln>
          </p:spPr>
          <p:txBody>
            <a:bodyPr lIns="97256" tIns="48628" rIns="97256" bIns="48628"/>
            <a:lstStyle/>
            <a:p>
              <a:r>
                <a:rPr lang="en-GB" sz="1500" dirty="0" smtClean="0">
                  <a:latin typeface="ConcertoRoundedSGATT" pitchFamily="2" charset="0"/>
                </a:rPr>
                <a:t>Matthew 25:37-40</a:t>
              </a:r>
              <a:endParaRPr lang="en-GB" sz="1500" dirty="0">
                <a:latin typeface="ConcertoRoundedSGATT" pitchFamily="2" charset="0"/>
              </a:endParaRPr>
            </a:p>
            <a:p>
              <a:pPr algn="just"/>
              <a:endParaRPr lang="en-GB" sz="1000" dirty="0">
                <a:solidFill>
                  <a:srgbClr val="595959"/>
                </a:solidFill>
                <a:latin typeface="ScalaSans-Regular"/>
              </a:endParaRPr>
            </a:p>
            <a:p>
              <a:pPr algn="just"/>
              <a:r>
                <a:rPr lang="en-GB" sz="1200" dirty="0" smtClean="0">
                  <a:solidFill>
                    <a:srgbClr val="000000"/>
                  </a:solidFill>
                  <a:latin typeface="ConcertoRoundedSGATT" pitchFamily="2" charset="0"/>
                </a:rPr>
                <a:t>The righteous will say, “When, Lord, did we ever see You hungry and feed You, or thirsty and give You a drink?  When did we ever see a stranger and welcome You in our homes, or naked and clothe You?  When did we ever see You sick or in prison, and visit You?”</a:t>
              </a:r>
            </a:p>
            <a:p>
              <a:pPr algn="just"/>
              <a:endParaRPr lang="en-GB" sz="1200" dirty="0" smtClean="0">
                <a:solidFill>
                  <a:srgbClr val="000000"/>
                </a:solidFill>
                <a:latin typeface="ConcertoRoundedSGATT" pitchFamily="2" charset="0"/>
              </a:endParaRPr>
            </a:p>
            <a:p>
              <a:pPr algn="just"/>
              <a:r>
                <a:rPr lang="en-GB" sz="1200" dirty="0" smtClean="0">
                  <a:solidFill>
                    <a:srgbClr val="000000"/>
                  </a:solidFill>
                  <a:latin typeface="ConcertoRoundedSGATT" pitchFamily="2" charset="0"/>
                </a:rPr>
                <a:t>The King will reply, </a:t>
              </a:r>
              <a:r>
                <a:rPr lang="en-GB" sz="1200" dirty="0" smtClean="0">
                  <a:solidFill>
                    <a:srgbClr val="FF0000"/>
                  </a:solidFill>
                  <a:latin typeface="ConcertoRoundedSGATT" pitchFamily="2" charset="0"/>
                </a:rPr>
                <a:t>“I tell you, whenever you did this for the least important of these brothers of Mine, you did it for Me.”</a:t>
              </a:r>
            </a:p>
            <a:p>
              <a:pPr algn="just"/>
              <a:endParaRPr lang="en-GB" sz="1200" dirty="0" smtClean="0">
                <a:solidFill>
                  <a:srgbClr val="000000"/>
                </a:solidFill>
                <a:latin typeface="ConcertoRoundedSGATT" pitchFamily="2" charset="0"/>
              </a:endParaRPr>
            </a:p>
            <a:p>
              <a:pPr algn="just"/>
              <a:r>
                <a:rPr lang="en-GB" sz="1200" dirty="0" smtClean="0">
                  <a:solidFill>
                    <a:srgbClr val="000000"/>
                  </a:solidFill>
                  <a:latin typeface="ConcertoRoundedSGATT" pitchFamily="2" charset="0"/>
                </a:rPr>
                <a:t>Join those who have heard this message...</a:t>
              </a:r>
            </a:p>
            <a:p>
              <a:pPr algn="just"/>
              <a:endParaRPr lang="en-GB" sz="1200" dirty="0" smtClean="0">
                <a:solidFill>
                  <a:srgbClr val="000000"/>
                </a:solidFill>
                <a:latin typeface="ConcertoRoundedSGATT" pitchFamily="2" charset="0"/>
              </a:endParaRPr>
            </a:p>
            <a:p>
              <a:pPr algn="just"/>
              <a:endParaRPr lang="en-GB" sz="1200" dirty="0" smtClean="0">
                <a:solidFill>
                  <a:srgbClr val="000000"/>
                </a:solidFill>
                <a:latin typeface="ConcertoRoundedSGATT" pitchFamily="2" charset="0"/>
              </a:endParaRPr>
            </a:p>
            <a:p>
              <a:pPr algn="just"/>
              <a:endParaRPr lang="en-GB" sz="1200" dirty="0" smtClean="0">
                <a:solidFill>
                  <a:srgbClr val="000000"/>
                </a:solidFill>
                <a:latin typeface="ConcertoRoundedSGATT" pitchFamily="2" charset="0"/>
              </a:endParaRPr>
            </a:p>
            <a:p>
              <a:pPr algn="just"/>
              <a:endParaRPr lang="en-GB" sz="1200" dirty="0" smtClean="0">
                <a:solidFill>
                  <a:srgbClr val="000000"/>
                </a:solidFill>
                <a:latin typeface="ConcertoRoundedSGATT" pitchFamily="2" charset="0"/>
              </a:endParaRPr>
            </a:p>
            <a:p>
              <a:pPr algn="just"/>
              <a:endParaRPr lang="en-GB" sz="1200" dirty="0">
                <a:solidFill>
                  <a:srgbClr val="000000"/>
                </a:solidFill>
                <a:latin typeface="ConcertoRoundedSGATT" pitchFamily="2" charset="0"/>
              </a:endParaRPr>
            </a:p>
          </p:txBody>
        </p:sp>
        <p:pic>
          <p:nvPicPr>
            <p:cNvPr id="4098" name="Picture 2" descr="http://mtcm.com/wp-content/uploads/2010/12/WhenYouVisited-e1291742230627.jpg">
              <a:hlinkClick r:id="rId4"/>
            </p:cNvPr>
            <p:cNvPicPr>
              <a:picLocks noChangeAspect="1" noChangeArrowheads="1"/>
            </p:cNvPicPr>
            <p:nvPr/>
          </p:nvPicPr>
          <p:blipFill>
            <a:blip r:embed="rId5" cstate="print"/>
            <a:srcRect/>
            <a:stretch>
              <a:fillRect/>
            </a:stretch>
          </p:blipFill>
          <p:spPr bwMode="auto">
            <a:xfrm>
              <a:off x="603920" y="5715718"/>
              <a:ext cx="1905000" cy="1266826"/>
            </a:xfrm>
            <a:prstGeom prst="rect">
              <a:avLst/>
            </a:prstGeom>
            <a:noFill/>
          </p:spPr>
        </p:pic>
      </p:grpSp>
      <p:pic>
        <p:nvPicPr>
          <p:cNvPr id="4108" name="Picture 12" descr="http://www.truths.com/seawide2.gif"/>
          <p:cNvPicPr>
            <a:picLocks noChangeAspect="1" noChangeArrowheads="1"/>
          </p:cNvPicPr>
          <p:nvPr/>
        </p:nvPicPr>
        <p:blipFill>
          <a:blip r:embed="rId6" cstate="print"/>
          <a:srcRect l="42871" t="23307" r="35003"/>
          <a:stretch>
            <a:fillRect/>
          </a:stretch>
        </p:blipFill>
        <p:spPr bwMode="auto">
          <a:xfrm>
            <a:off x="3381375" y="213792"/>
            <a:ext cx="3376017" cy="6984776"/>
          </a:xfrm>
          <a:prstGeom prst="rect">
            <a:avLst/>
          </a:prstGeom>
          <a:noFill/>
        </p:spPr>
      </p:pic>
      <p:sp>
        <p:nvSpPr>
          <p:cNvPr id="14347" name="TextBox 32"/>
          <p:cNvSpPr txBox="1">
            <a:spLocks noChangeArrowheads="1"/>
          </p:cNvSpPr>
          <p:nvPr/>
        </p:nvSpPr>
        <p:spPr bwMode="auto">
          <a:xfrm>
            <a:off x="3536082" y="1318811"/>
            <a:ext cx="3046535" cy="3791525"/>
          </a:xfrm>
          <a:prstGeom prst="rect">
            <a:avLst/>
          </a:prstGeom>
          <a:noFill/>
          <a:ln w="9525">
            <a:noFill/>
            <a:miter lim="800000"/>
            <a:headEnd/>
            <a:tailEnd/>
          </a:ln>
        </p:spPr>
        <p:txBody>
          <a:bodyPr wrap="square" lIns="97256" tIns="48628" rIns="97256" bIns="48628">
            <a:spAutoFit/>
          </a:bodyPr>
          <a:lstStyle/>
          <a:p>
            <a:pPr algn="ctr"/>
            <a:r>
              <a:rPr lang="en-GB" sz="2400" dirty="0" smtClean="0">
                <a:latin typeface="ConcertoRoundedSGATT" pitchFamily="2" charset="0"/>
              </a:rPr>
              <a:t>KAIROS MOTTO:</a:t>
            </a:r>
          </a:p>
          <a:p>
            <a:pPr algn="ctr"/>
            <a:endParaRPr lang="en-GB" sz="2400" dirty="0" smtClean="0">
              <a:latin typeface="ConcertoRoundedSGATT" pitchFamily="2" charset="0"/>
            </a:endParaRPr>
          </a:p>
          <a:p>
            <a:pPr algn="ctr"/>
            <a:endParaRPr lang="en-GB" sz="2400" dirty="0" smtClean="0">
              <a:latin typeface="ConcertoRoundedSGATT" pitchFamily="2" charset="0"/>
            </a:endParaRPr>
          </a:p>
          <a:p>
            <a:pPr algn="ctr"/>
            <a:r>
              <a:rPr lang="en-GB" sz="2400" dirty="0" smtClean="0">
                <a:latin typeface="Lucida Handwriting" pitchFamily="66" charset="0"/>
              </a:rPr>
              <a:t>Listen,</a:t>
            </a:r>
          </a:p>
          <a:p>
            <a:pPr algn="ctr"/>
            <a:endParaRPr lang="en-GB" sz="2400" dirty="0" smtClean="0">
              <a:latin typeface="Lucida Handwriting" pitchFamily="66" charset="0"/>
            </a:endParaRPr>
          </a:p>
          <a:p>
            <a:pPr algn="ctr"/>
            <a:r>
              <a:rPr lang="en-GB" sz="2400" dirty="0" smtClean="0">
                <a:latin typeface="Lucida Handwriting" pitchFamily="66" charset="0"/>
              </a:rPr>
              <a:t>Listen,</a:t>
            </a:r>
          </a:p>
          <a:p>
            <a:pPr algn="ctr"/>
            <a:endParaRPr lang="en-GB" sz="2400" dirty="0" smtClean="0">
              <a:latin typeface="Lucida Handwriting" pitchFamily="66" charset="0"/>
            </a:endParaRPr>
          </a:p>
          <a:p>
            <a:pPr algn="ctr"/>
            <a:r>
              <a:rPr lang="en-GB" sz="2400" dirty="0" smtClean="0">
                <a:latin typeface="Lucida Handwriting" pitchFamily="66" charset="0"/>
              </a:rPr>
              <a:t>Love,</a:t>
            </a:r>
          </a:p>
          <a:p>
            <a:pPr algn="ctr"/>
            <a:endParaRPr lang="en-GB" sz="2400" dirty="0" smtClean="0">
              <a:latin typeface="Lucida Handwriting" pitchFamily="66" charset="0"/>
            </a:endParaRPr>
          </a:p>
          <a:p>
            <a:pPr algn="ctr"/>
            <a:r>
              <a:rPr lang="en-GB" sz="2400" dirty="0" smtClean="0">
                <a:latin typeface="Lucida Handwriting" pitchFamily="66" charset="0"/>
              </a:rPr>
              <a:t>  Love...</a:t>
            </a:r>
            <a:endParaRPr lang="en-GB" sz="1100" dirty="0">
              <a:solidFill>
                <a:srgbClr val="638F38"/>
              </a:solidFill>
              <a:latin typeface="ScalaSans" pitchFamily="2" charset="0"/>
            </a:endParaRPr>
          </a:p>
        </p:txBody>
      </p:sp>
      <p:sp>
        <p:nvSpPr>
          <p:cNvPr id="12" name="TextBox 11"/>
          <p:cNvSpPr txBox="1"/>
          <p:nvPr/>
        </p:nvSpPr>
        <p:spPr>
          <a:xfrm>
            <a:off x="6800131" y="247700"/>
            <a:ext cx="3053606" cy="2539157"/>
          </a:xfrm>
          <a:prstGeom prst="rect">
            <a:avLst/>
          </a:prstGeom>
          <a:solidFill>
            <a:schemeClr val="bg1"/>
          </a:solidFill>
        </p:spPr>
        <p:txBody>
          <a:bodyPr wrap="square" rtlCol="0">
            <a:spAutoFit/>
          </a:bodyPr>
          <a:lstStyle/>
          <a:p>
            <a:pPr algn="ctr"/>
            <a:endParaRPr lang="en-US" dirty="0" smtClean="0">
              <a:latin typeface="ConcertoRoundedSGATT" pitchFamily="2" charset="0"/>
            </a:endParaRPr>
          </a:p>
          <a:p>
            <a:pPr algn="ctr"/>
            <a:endParaRPr lang="en-US" sz="500" dirty="0" smtClean="0">
              <a:latin typeface="ConcertoRoundedSGATT" pitchFamily="2" charset="0"/>
            </a:endParaRPr>
          </a:p>
          <a:p>
            <a:pPr algn="ctr"/>
            <a:endParaRPr lang="en-US" sz="500" dirty="0" smtClean="0">
              <a:latin typeface="ConcertoRoundedSGATT" pitchFamily="2" charset="0"/>
            </a:endParaRPr>
          </a:p>
          <a:p>
            <a:pPr algn="ctr"/>
            <a:endParaRPr lang="en-US" sz="500" dirty="0" smtClean="0">
              <a:latin typeface="ConcertoRoundedSGATT" pitchFamily="2" charset="0"/>
            </a:endParaRPr>
          </a:p>
          <a:p>
            <a:pPr algn="ctr"/>
            <a:r>
              <a:rPr lang="en-US" dirty="0" smtClean="0">
                <a:latin typeface="ConcertoRoundedSGATT" pitchFamily="2" charset="0"/>
              </a:rPr>
              <a:t>KAIROS</a:t>
            </a:r>
          </a:p>
          <a:p>
            <a:pPr algn="ctr"/>
            <a:endParaRPr lang="en-US" dirty="0" smtClean="0">
              <a:latin typeface="ConcertoRoundedSGATT" pitchFamily="2" charset="0"/>
            </a:endParaRPr>
          </a:p>
          <a:p>
            <a:pPr algn="ctr"/>
            <a:r>
              <a:rPr lang="en-US" dirty="0" smtClean="0">
                <a:latin typeface="ConcertoRoundedSGATT" pitchFamily="2" charset="0"/>
              </a:rPr>
              <a:t>SPONSORSHIP</a:t>
            </a:r>
          </a:p>
          <a:p>
            <a:pPr algn="ctr"/>
            <a:endParaRPr lang="en-US" dirty="0" smtClean="0">
              <a:latin typeface="ConcertoRoundedSGATT" pitchFamily="2" charset="0"/>
            </a:endParaRPr>
          </a:p>
          <a:p>
            <a:pPr algn="ctr"/>
            <a:r>
              <a:rPr lang="en-US" dirty="0" smtClean="0">
                <a:latin typeface="ConcertoRoundedSGATT" pitchFamily="2" charset="0"/>
              </a:rPr>
              <a:t>PROGRAM</a:t>
            </a:r>
          </a:p>
          <a:p>
            <a:pPr algn="ctr"/>
            <a:endParaRPr lang="en-US" dirty="0" smtClean="0">
              <a:latin typeface="ConcertoRoundedSGATT" pitchFamily="2" charset="0"/>
            </a:endParaRPr>
          </a:p>
          <a:p>
            <a:pPr algn="ctr"/>
            <a:endParaRPr lang="en-US" dirty="0">
              <a:latin typeface="ConcertoRoundedSGATT" pitchFamily="2" charset="0"/>
            </a:endParaRPr>
          </a:p>
        </p:txBody>
      </p:sp>
      <p:pic>
        <p:nvPicPr>
          <p:cNvPr id="2" name="Picture 2" descr="http://pfcomweb.dreamhosters.com/wp-content/uploads/2011/09/iStock_000005034183Small.jpg"/>
          <p:cNvPicPr>
            <a:picLocks noChangeAspect="1" noChangeArrowheads="1"/>
          </p:cNvPicPr>
          <p:nvPr/>
        </p:nvPicPr>
        <p:blipFill>
          <a:blip r:embed="rId7" cstate="print"/>
          <a:srcRect t="26714" r="6667" b="21976"/>
          <a:stretch>
            <a:fillRect/>
          </a:stretch>
        </p:blipFill>
        <p:spPr bwMode="auto">
          <a:xfrm>
            <a:off x="276672" y="410360"/>
            <a:ext cx="2952328" cy="108012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6392" name="TextBox 16"/>
          <p:cNvSpPr txBox="1">
            <a:spLocks noChangeArrowheads="1"/>
          </p:cNvSpPr>
          <p:nvPr/>
        </p:nvSpPr>
        <p:spPr bwMode="auto">
          <a:xfrm>
            <a:off x="3589040" y="7260347"/>
            <a:ext cx="2448272" cy="298261"/>
          </a:xfrm>
          <a:prstGeom prst="rect">
            <a:avLst/>
          </a:prstGeom>
          <a:noFill/>
          <a:ln w="9525">
            <a:noFill/>
            <a:miter lim="800000"/>
            <a:headEnd/>
            <a:tailEnd/>
          </a:ln>
        </p:spPr>
        <p:txBody>
          <a:bodyPr wrap="square" lIns="97256" tIns="48628" rIns="97256" bIns="48628">
            <a:spAutoFit/>
          </a:bodyPr>
          <a:lstStyle/>
          <a:p>
            <a:pPr algn="ctr"/>
            <a:r>
              <a:rPr lang="en-GB" sz="1300" dirty="0" smtClean="0">
                <a:latin typeface="ConcertoRoundedSGATT" pitchFamily="2" charset="0"/>
              </a:rPr>
              <a:t>www.kairosva.org</a:t>
            </a:r>
            <a:endParaRPr lang="en-GB" sz="1300" dirty="0">
              <a:latin typeface="ConcertoRoundedSGATT" pitchFamily="2" charset="0"/>
            </a:endParaRPr>
          </a:p>
        </p:txBody>
      </p:sp>
      <p:sp>
        <p:nvSpPr>
          <p:cNvPr id="16393" name="Rectangle 2"/>
          <p:cNvSpPr>
            <a:spLocks noChangeArrowheads="1"/>
          </p:cNvSpPr>
          <p:nvPr/>
        </p:nvSpPr>
        <p:spPr bwMode="auto">
          <a:xfrm>
            <a:off x="3470655" y="1581944"/>
            <a:ext cx="3070713" cy="5616624"/>
          </a:xfrm>
          <a:prstGeom prst="rect">
            <a:avLst/>
          </a:prstGeom>
          <a:noFill/>
          <a:ln w="9525">
            <a:noFill/>
            <a:miter lim="800000"/>
            <a:headEnd/>
            <a:tailEnd/>
          </a:ln>
        </p:spPr>
        <p:txBody>
          <a:bodyPr lIns="97256" tIns="48628" rIns="97256" bIns="48628"/>
          <a:lstStyle/>
          <a:p>
            <a:pPr algn="just"/>
            <a:r>
              <a:rPr lang="en-GB" sz="1200" dirty="0" smtClean="0">
                <a:solidFill>
                  <a:srgbClr val="000000"/>
                </a:solidFill>
                <a:latin typeface="ConcertoRoundedSGATT" pitchFamily="2" charset="0"/>
              </a:rPr>
              <a:t>Volunteer team members are required to pay for their own lodging, transportation, and meal expenses for the Kairos weekend events.  Some volunteers cannot pay these expenses due to financial hardship. The Kairos team will turn no member away, that is willing to serve, due to lack of finances.  </a:t>
            </a:r>
          </a:p>
          <a:p>
            <a:pPr algn="just"/>
            <a:endParaRPr lang="en-GB" sz="1200" dirty="0" smtClean="0">
              <a:solidFill>
                <a:srgbClr val="000000"/>
              </a:solidFill>
              <a:latin typeface="ConcertoRoundedSGATT" pitchFamily="2" charset="0"/>
            </a:endParaRPr>
          </a:p>
          <a:p>
            <a:pPr algn="just"/>
            <a:r>
              <a:rPr lang="en-GB" sz="1200" dirty="0" smtClean="0">
                <a:solidFill>
                  <a:srgbClr val="000000"/>
                </a:solidFill>
                <a:latin typeface="ConcertoRoundedSGATT" pitchFamily="2" charset="0"/>
              </a:rPr>
              <a:t>The average cost for a four day weekend is approximately $125. per resident.  Additional expenses include training materials, coffee, creamer, napkins, etc.</a:t>
            </a:r>
          </a:p>
          <a:p>
            <a:pPr algn="just"/>
            <a:endParaRPr lang="en-GB" sz="1200" dirty="0" smtClean="0">
              <a:solidFill>
                <a:srgbClr val="000000"/>
              </a:solidFill>
              <a:latin typeface="ConcertoRoundedSGATT" pitchFamily="2" charset="0"/>
            </a:endParaRPr>
          </a:p>
          <a:p>
            <a:pPr algn="just"/>
            <a:r>
              <a:rPr lang="en-GB" sz="1200" dirty="0" smtClean="0">
                <a:solidFill>
                  <a:srgbClr val="000000"/>
                </a:solidFill>
                <a:latin typeface="ConcertoRoundedSGATT" pitchFamily="2" charset="0"/>
              </a:rPr>
              <a:t>A total of 42 residents attend the weekend events.  If financial assistance is needed, we are able to offer a volunteer sponsorship of $125. for the Kairos weekend.</a:t>
            </a:r>
          </a:p>
          <a:p>
            <a:pPr algn="just"/>
            <a:endParaRPr lang="en-GB" sz="1300" dirty="0" smtClean="0">
              <a:solidFill>
                <a:srgbClr val="000000"/>
              </a:solidFill>
              <a:latin typeface="ConcertoRoundedSGATT" pitchFamily="2" charset="0"/>
            </a:endParaRPr>
          </a:p>
          <a:p>
            <a:pPr algn="ctr"/>
            <a:endParaRPr lang="en-GB" sz="1600" dirty="0" smtClean="0">
              <a:solidFill>
                <a:srgbClr val="FF0000"/>
              </a:solidFill>
              <a:latin typeface="ConcertoRoundedSGATT" pitchFamily="2" charset="0"/>
            </a:endParaRPr>
          </a:p>
          <a:p>
            <a:pPr algn="ctr"/>
            <a:endParaRPr lang="en-GB" sz="1600" dirty="0" smtClean="0">
              <a:solidFill>
                <a:srgbClr val="FF0000"/>
              </a:solidFill>
              <a:latin typeface="ConcertoRoundedSGATT" pitchFamily="2" charset="0"/>
            </a:endParaRPr>
          </a:p>
          <a:p>
            <a:pPr algn="ctr"/>
            <a:endParaRPr lang="en-GB" sz="1600" dirty="0" smtClean="0">
              <a:solidFill>
                <a:srgbClr val="FF0000"/>
              </a:solidFill>
              <a:latin typeface="ConcertoRoundedSGATT" pitchFamily="2" charset="0"/>
            </a:endParaRPr>
          </a:p>
          <a:p>
            <a:pPr algn="ctr"/>
            <a:endParaRPr lang="en-GB" sz="1600" dirty="0" smtClean="0">
              <a:solidFill>
                <a:srgbClr val="FF0000"/>
              </a:solidFill>
              <a:latin typeface="ConcertoRoundedSGATT" pitchFamily="2" charset="0"/>
            </a:endParaRPr>
          </a:p>
          <a:p>
            <a:pPr algn="ctr"/>
            <a:endParaRPr lang="en-GB" sz="1600" dirty="0" smtClean="0">
              <a:solidFill>
                <a:srgbClr val="FF0000"/>
              </a:solidFill>
              <a:latin typeface="ConcertoRoundedSGATT" pitchFamily="2" charset="0"/>
            </a:endParaRPr>
          </a:p>
          <a:p>
            <a:pPr algn="ctr"/>
            <a:endParaRPr lang="en-GB" sz="1600" dirty="0" smtClean="0">
              <a:solidFill>
                <a:srgbClr val="FF0000"/>
              </a:solidFill>
              <a:latin typeface="ConcertoRoundedSGATT" pitchFamily="2" charset="0"/>
            </a:endParaRPr>
          </a:p>
          <a:p>
            <a:pPr algn="ctr"/>
            <a:endParaRPr lang="en-GB" sz="900" dirty="0" smtClean="0">
              <a:solidFill>
                <a:srgbClr val="FF0000"/>
              </a:solidFill>
              <a:latin typeface="ConcertoRoundedSGATT" pitchFamily="2" charset="0"/>
            </a:endParaRPr>
          </a:p>
          <a:p>
            <a:pPr algn="ctr"/>
            <a:r>
              <a:rPr lang="en-GB" sz="1600" dirty="0" smtClean="0">
                <a:solidFill>
                  <a:srgbClr val="FF0000"/>
                </a:solidFill>
                <a:latin typeface="ConcertoRoundedSGATT" pitchFamily="2" charset="0"/>
              </a:rPr>
              <a:t>Your Sponsorship will truly help to change Lives.</a:t>
            </a:r>
          </a:p>
          <a:p>
            <a:pPr algn="ctr"/>
            <a:endParaRPr lang="en-GB" sz="1300" dirty="0" smtClean="0">
              <a:solidFill>
                <a:srgbClr val="FF0000"/>
              </a:solidFill>
              <a:latin typeface="ConcertoRoundedSGATT" pitchFamily="2" charset="0"/>
            </a:endParaRPr>
          </a:p>
          <a:p>
            <a:pPr algn="ctr"/>
            <a:endParaRPr lang="en-GB" sz="1600" dirty="0" smtClean="0">
              <a:solidFill>
                <a:srgbClr val="FF0000"/>
              </a:solidFill>
              <a:latin typeface="ConcertoRoundedSGATT" pitchFamily="2" charset="0"/>
            </a:endParaRPr>
          </a:p>
          <a:p>
            <a:pPr algn="ctr"/>
            <a:endParaRPr lang="en-GB" sz="1600" dirty="0">
              <a:solidFill>
                <a:srgbClr val="FF0000"/>
              </a:solidFill>
              <a:latin typeface="ConcertoRoundedSGATT" pitchFamily="2" charset="0"/>
            </a:endParaRPr>
          </a:p>
        </p:txBody>
      </p:sp>
      <p:sp>
        <p:nvSpPr>
          <p:cNvPr id="16" name="Rounded Rectangle 15"/>
          <p:cNvSpPr>
            <a:spLocks noChangeArrowheads="1"/>
          </p:cNvSpPr>
          <p:nvPr/>
        </p:nvSpPr>
        <p:spPr bwMode="auto">
          <a:xfrm rot="16200000">
            <a:off x="5520441" y="2868325"/>
            <a:ext cx="5616625" cy="2998706"/>
          </a:xfrm>
          <a:prstGeom prst="roundRect">
            <a:avLst>
              <a:gd name="adj" fmla="val 16667"/>
            </a:avLst>
          </a:prstGeom>
          <a:solidFill>
            <a:srgbClr val="F2F2F2"/>
          </a:solidFill>
          <a:ln w="101600" algn="ctr">
            <a:solidFill>
              <a:srgbClr val="D9D9D9"/>
            </a:solidFill>
            <a:round/>
            <a:headEnd/>
            <a:tailEnd/>
          </a:ln>
        </p:spPr>
        <p:txBody>
          <a:bodyPr vert="eaVert" lIns="97256" tIns="48628" rIns="97256" bIns="48628" anchor="ctr"/>
          <a:lstStyle/>
          <a:p>
            <a:pPr algn="ctr" fontAlgn="auto">
              <a:spcBef>
                <a:spcPts val="0"/>
              </a:spcBef>
              <a:spcAft>
                <a:spcPts val="0"/>
              </a:spcAft>
              <a:defRPr/>
            </a:pPr>
            <a:endParaRPr lang="en-GB" dirty="0">
              <a:solidFill>
                <a:schemeClr val="lt1"/>
              </a:solidFill>
              <a:latin typeface="+mn-lt"/>
            </a:endParaRPr>
          </a:p>
        </p:txBody>
      </p:sp>
      <p:sp>
        <p:nvSpPr>
          <p:cNvPr id="16396" name="TextBox 23"/>
          <p:cNvSpPr txBox="1">
            <a:spLocks noChangeArrowheads="1"/>
          </p:cNvSpPr>
          <p:nvPr/>
        </p:nvSpPr>
        <p:spPr bwMode="auto">
          <a:xfrm>
            <a:off x="6855071" y="1615452"/>
            <a:ext cx="2926657" cy="5511108"/>
          </a:xfrm>
          <a:prstGeom prst="rect">
            <a:avLst/>
          </a:prstGeom>
          <a:noFill/>
          <a:ln w="9525">
            <a:noFill/>
            <a:miter lim="800000"/>
            <a:headEnd/>
            <a:tailEnd/>
          </a:ln>
        </p:spPr>
        <p:txBody>
          <a:bodyPr lIns="97256" tIns="48628" rIns="97256" bIns="48628"/>
          <a:lstStyle/>
          <a:p>
            <a:pPr algn="just"/>
            <a:endParaRPr lang="en-GB" sz="1200" dirty="0" smtClean="0">
              <a:solidFill>
                <a:srgbClr val="000000"/>
              </a:solidFill>
              <a:latin typeface="ConcertoRoundedSGATT" pitchFamily="2" charset="0"/>
            </a:endParaRPr>
          </a:p>
          <a:p>
            <a:pPr algn="just"/>
            <a:r>
              <a:rPr lang="en-GB" sz="1200" dirty="0" smtClean="0">
                <a:solidFill>
                  <a:srgbClr val="000000"/>
                </a:solidFill>
                <a:latin typeface="ConcertoRoundedSGATT" pitchFamily="2" charset="0"/>
              </a:rPr>
              <a:t>We need your information:</a:t>
            </a:r>
            <a:endParaRPr lang="en-GB" sz="1200" i="1" dirty="0" smtClean="0">
              <a:solidFill>
                <a:srgbClr val="000000"/>
              </a:solidFill>
              <a:latin typeface="ConcertoRoundedSGATT" pitchFamily="2" charset="0"/>
            </a:endParaRPr>
          </a:p>
          <a:p>
            <a:pPr algn="just"/>
            <a:endParaRPr lang="en-GB" sz="1200" i="1" dirty="0" smtClean="0">
              <a:solidFill>
                <a:srgbClr val="000000"/>
              </a:solidFill>
              <a:latin typeface="ConcertoRoundedSGATT" pitchFamily="2" charset="0"/>
            </a:endParaRPr>
          </a:p>
          <a:p>
            <a:pPr algn="just"/>
            <a:endParaRPr lang="en-GB" sz="1200" i="1" dirty="0" smtClean="0">
              <a:solidFill>
                <a:srgbClr val="000000"/>
              </a:solidFill>
              <a:latin typeface="ConcertoRoundedSGATT" pitchFamily="2" charset="0"/>
            </a:endParaRPr>
          </a:p>
          <a:p>
            <a:pPr algn="just"/>
            <a:endParaRPr lang="en-GB" sz="1200" i="1" dirty="0" smtClean="0">
              <a:solidFill>
                <a:srgbClr val="000000"/>
              </a:solidFill>
              <a:latin typeface="ConcertoRoundedSGATT" pitchFamily="2" charset="0"/>
            </a:endParaRPr>
          </a:p>
          <a:p>
            <a:pPr algn="just"/>
            <a:endParaRPr lang="en-GB" sz="1200" i="1" dirty="0" smtClean="0">
              <a:solidFill>
                <a:srgbClr val="000000"/>
              </a:solidFill>
              <a:latin typeface="ConcertoRoundedSGATT" pitchFamily="2" charset="0"/>
            </a:endParaRPr>
          </a:p>
          <a:p>
            <a:pPr algn="just"/>
            <a:endParaRPr lang="en-GB" sz="1200" i="1" dirty="0" smtClean="0">
              <a:solidFill>
                <a:srgbClr val="000000"/>
              </a:solidFill>
              <a:latin typeface="ConcertoRoundedSGATT" pitchFamily="2" charset="0"/>
            </a:endParaRPr>
          </a:p>
          <a:p>
            <a:pPr algn="just"/>
            <a:endParaRPr lang="en-GB" sz="1200" i="1" dirty="0" smtClean="0">
              <a:solidFill>
                <a:srgbClr val="000000"/>
              </a:solidFill>
              <a:latin typeface="ConcertoRoundedSGATT" pitchFamily="2" charset="0"/>
            </a:endParaRPr>
          </a:p>
          <a:p>
            <a:pPr algn="just"/>
            <a:endParaRPr lang="en-GB" sz="1200" i="1" dirty="0" smtClean="0">
              <a:solidFill>
                <a:srgbClr val="000000"/>
              </a:solidFill>
              <a:latin typeface="ConcertoRoundedSGATT" pitchFamily="2" charset="0"/>
            </a:endParaRPr>
          </a:p>
          <a:p>
            <a:pPr algn="just"/>
            <a:endParaRPr lang="en-GB" sz="1200" i="1" dirty="0" smtClean="0">
              <a:solidFill>
                <a:srgbClr val="000000"/>
              </a:solidFill>
              <a:latin typeface="ConcertoRoundedSGATT" pitchFamily="2" charset="0"/>
            </a:endParaRPr>
          </a:p>
          <a:p>
            <a:pPr algn="just"/>
            <a:endParaRPr lang="en-GB" sz="1200" i="1" dirty="0" smtClean="0">
              <a:solidFill>
                <a:srgbClr val="000000"/>
              </a:solidFill>
              <a:latin typeface="ConcertoRoundedSGATT" pitchFamily="2" charset="0"/>
            </a:endParaRPr>
          </a:p>
          <a:p>
            <a:pPr algn="just"/>
            <a:endParaRPr lang="en-GB" sz="1200" i="1" dirty="0" smtClean="0">
              <a:solidFill>
                <a:srgbClr val="000000"/>
              </a:solidFill>
              <a:latin typeface="ConcertoRoundedSGATT" pitchFamily="2" charset="0"/>
            </a:endParaRPr>
          </a:p>
          <a:p>
            <a:pPr algn="just"/>
            <a:endParaRPr lang="en-GB" sz="1200" i="1" dirty="0" smtClean="0">
              <a:solidFill>
                <a:srgbClr val="000000"/>
              </a:solidFill>
              <a:latin typeface="ConcertoRoundedSGATT" pitchFamily="2" charset="0"/>
            </a:endParaRPr>
          </a:p>
          <a:p>
            <a:pPr algn="just"/>
            <a:endParaRPr lang="en-GB" sz="1200" i="1" dirty="0" smtClean="0">
              <a:solidFill>
                <a:srgbClr val="000000"/>
              </a:solidFill>
              <a:latin typeface="ConcertoRoundedSGATT" pitchFamily="2" charset="0"/>
            </a:endParaRPr>
          </a:p>
          <a:p>
            <a:pPr algn="just"/>
            <a:endParaRPr lang="en-GB" sz="200" i="1" dirty="0" smtClean="0">
              <a:solidFill>
                <a:srgbClr val="000000"/>
              </a:solidFill>
              <a:latin typeface="ConcertoRoundedSGATT" pitchFamily="2" charset="0"/>
            </a:endParaRPr>
          </a:p>
          <a:p>
            <a:pPr algn="just"/>
            <a:r>
              <a:rPr lang="en-GB" sz="1200" dirty="0" smtClean="0">
                <a:solidFill>
                  <a:srgbClr val="000000"/>
                </a:solidFill>
                <a:latin typeface="ConcertoRoundedSGATT" pitchFamily="2" charset="0"/>
              </a:rPr>
              <a:t>Kairos Prison Ministry International is a 501 C3 Corporation.  Donations are tax deductible.</a:t>
            </a:r>
          </a:p>
          <a:p>
            <a:pPr algn="just"/>
            <a:endParaRPr lang="en-GB" sz="1200" dirty="0" smtClean="0">
              <a:solidFill>
                <a:srgbClr val="000000"/>
              </a:solidFill>
              <a:latin typeface="ConcertoRoundedSGATT" pitchFamily="2" charset="0"/>
            </a:endParaRPr>
          </a:p>
          <a:p>
            <a:pPr algn="just"/>
            <a:endParaRPr lang="en-GB" sz="1200" dirty="0" smtClean="0">
              <a:solidFill>
                <a:srgbClr val="000000"/>
              </a:solidFill>
              <a:latin typeface="ConcertoRoundedSGATT" pitchFamily="2" charset="0"/>
            </a:endParaRPr>
          </a:p>
          <a:p>
            <a:pPr algn="just"/>
            <a:endParaRPr lang="en-GB" sz="1200" dirty="0" smtClean="0">
              <a:solidFill>
                <a:srgbClr val="000000"/>
              </a:solidFill>
              <a:latin typeface="ConcertoRoundedSGATT" pitchFamily="2" charset="0"/>
            </a:endParaRPr>
          </a:p>
          <a:p>
            <a:pPr algn="just"/>
            <a:endParaRPr lang="en-GB" sz="1200" dirty="0" smtClean="0">
              <a:solidFill>
                <a:srgbClr val="000000"/>
              </a:solidFill>
              <a:latin typeface="ConcertoRoundedSGATT" pitchFamily="2" charset="0"/>
            </a:endParaRPr>
          </a:p>
          <a:p>
            <a:pPr algn="just"/>
            <a:endParaRPr lang="en-GB" sz="1200" dirty="0" smtClean="0">
              <a:solidFill>
                <a:srgbClr val="000000"/>
              </a:solidFill>
              <a:latin typeface="ConcertoRoundedSGATT" pitchFamily="2" charset="0"/>
            </a:endParaRPr>
          </a:p>
          <a:p>
            <a:pPr algn="just"/>
            <a:endParaRPr lang="en-GB" sz="1200" dirty="0" smtClean="0">
              <a:solidFill>
                <a:srgbClr val="000000"/>
              </a:solidFill>
              <a:latin typeface="ConcertoRoundedSGATT" pitchFamily="2" charset="0"/>
            </a:endParaRPr>
          </a:p>
          <a:p>
            <a:pPr algn="just"/>
            <a:endParaRPr lang="en-GB" sz="1200" dirty="0" smtClean="0">
              <a:solidFill>
                <a:srgbClr val="000000"/>
              </a:solidFill>
              <a:latin typeface="ConcertoRoundedSGATT" pitchFamily="2" charset="0"/>
            </a:endParaRPr>
          </a:p>
          <a:p>
            <a:pPr algn="just"/>
            <a:endParaRPr lang="en-GB" sz="1200" dirty="0" smtClean="0">
              <a:solidFill>
                <a:srgbClr val="000000"/>
              </a:solidFill>
              <a:latin typeface="ConcertoRoundedSGATT" pitchFamily="2" charset="0"/>
            </a:endParaRPr>
          </a:p>
          <a:p>
            <a:pPr algn="ctr"/>
            <a:r>
              <a:rPr lang="en-GB" sz="1200" dirty="0" smtClean="0">
                <a:solidFill>
                  <a:srgbClr val="000000"/>
                </a:solidFill>
                <a:latin typeface="ConcertoRoundedSGATT" pitchFamily="2" charset="0"/>
              </a:rPr>
              <a:t>Your check should be made payable to:</a:t>
            </a:r>
          </a:p>
          <a:p>
            <a:pPr algn="ctr"/>
            <a:r>
              <a:rPr lang="en-GB" sz="1200" b="1" dirty="0" smtClean="0">
                <a:solidFill>
                  <a:srgbClr val="000000"/>
                </a:solidFill>
                <a:latin typeface="ConcertoRoundedSGATT" pitchFamily="2" charset="0"/>
              </a:rPr>
              <a:t>KAIROS PRISON MINISTRY INTERNATIONAL – VA CHAPTER</a:t>
            </a:r>
          </a:p>
          <a:p>
            <a:pPr algn="just"/>
            <a:endParaRPr lang="en-GB" sz="1200" i="1" dirty="0" smtClean="0">
              <a:solidFill>
                <a:srgbClr val="000000"/>
              </a:solidFill>
              <a:latin typeface="ConcertoRoundedSGATT" pitchFamily="2" charset="0"/>
            </a:endParaRPr>
          </a:p>
          <a:p>
            <a:pPr algn="just"/>
            <a:endParaRPr lang="en-GB" sz="1200" dirty="0" smtClean="0">
              <a:solidFill>
                <a:srgbClr val="000000"/>
              </a:solidFill>
              <a:latin typeface="ConcertoRoundedSGATT" pitchFamily="2" charset="0"/>
            </a:endParaRPr>
          </a:p>
          <a:p>
            <a:pPr algn="just"/>
            <a:endParaRPr lang="en-GB" sz="1200" dirty="0" smtClean="0">
              <a:solidFill>
                <a:srgbClr val="000000"/>
              </a:solidFill>
              <a:latin typeface="ConcertoRoundedSGATT" pitchFamily="2" charset="0"/>
            </a:endParaRPr>
          </a:p>
          <a:p>
            <a:pPr algn="just"/>
            <a:endParaRPr lang="en-GB" sz="1200" dirty="0" smtClean="0">
              <a:solidFill>
                <a:srgbClr val="000000"/>
              </a:solidFill>
              <a:latin typeface="ConcertoRoundedSGATT" pitchFamily="2" charset="0"/>
            </a:endParaRPr>
          </a:p>
          <a:p>
            <a:pPr algn="just"/>
            <a:endParaRPr lang="en-GB" sz="1200" dirty="0" smtClean="0">
              <a:solidFill>
                <a:srgbClr val="000000"/>
              </a:solidFill>
              <a:latin typeface="ConcertoRoundedSGATT" pitchFamily="2" charset="0"/>
            </a:endParaRPr>
          </a:p>
          <a:p>
            <a:pPr algn="just"/>
            <a:endParaRPr lang="en-GB" sz="1200" dirty="0" smtClean="0">
              <a:solidFill>
                <a:srgbClr val="000000"/>
              </a:solidFill>
              <a:latin typeface="ConcertoRoundedSGATT" pitchFamily="2" charset="0"/>
            </a:endParaRPr>
          </a:p>
          <a:p>
            <a:pPr>
              <a:lnSpc>
                <a:spcPct val="50000"/>
              </a:lnSpc>
            </a:pPr>
            <a:endParaRPr lang="en-GB" sz="1000" dirty="0">
              <a:solidFill>
                <a:srgbClr val="595959"/>
              </a:solidFill>
              <a:latin typeface="ScalaSans-Regular"/>
            </a:endParaRPr>
          </a:p>
        </p:txBody>
      </p:sp>
      <p:sp>
        <p:nvSpPr>
          <p:cNvPr id="20" name="Rectangle 2"/>
          <p:cNvSpPr>
            <a:spLocks noChangeArrowheads="1"/>
          </p:cNvSpPr>
          <p:nvPr/>
        </p:nvSpPr>
        <p:spPr bwMode="auto">
          <a:xfrm>
            <a:off x="204664" y="1448288"/>
            <a:ext cx="2849931" cy="5750280"/>
          </a:xfrm>
          <a:prstGeom prst="rect">
            <a:avLst/>
          </a:prstGeom>
          <a:noFill/>
          <a:ln w="9525">
            <a:noFill/>
            <a:miter lim="800000"/>
            <a:headEnd/>
            <a:tailEnd/>
          </a:ln>
        </p:spPr>
        <p:txBody>
          <a:bodyPr lIns="97256" tIns="48628" rIns="97256" bIns="48628"/>
          <a:lstStyle/>
          <a:p>
            <a:pPr>
              <a:lnSpc>
                <a:spcPct val="50000"/>
              </a:lnSpc>
            </a:pPr>
            <a:endParaRPr lang="en-GB" sz="1500" dirty="0">
              <a:solidFill>
                <a:srgbClr val="749D55"/>
              </a:solidFill>
              <a:latin typeface="ConcertoRoundedSGATT" pitchFamily="2" charset="0"/>
            </a:endParaRPr>
          </a:p>
          <a:p>
            <a:pPr algn="ctr"/>
            <a:r>
              <a:rPr lang="en-GB" sz="2600" dirty="0" smtClean="0">
                <a:solidFill>
                  <a:srgbClr val="000000"/>
                </a:solidFill>
                <a:latin typeface="ConcertoRoundedSGATT" pitchFamily="2" charset="0"/>
              </a:rPr>
              <a:t>When you</a:t>
            </a:r>
          </a:p>
          <a:p>
            <a:pPr algn="ctr"/>
            <a:r>
              <a:rPr lang="en-GB" sz="2600" dirty="0" smtClean="0">
                <a:solidFill>
                  <a:srgbClr val="000000"/>
                </a:solidFill>
                <a:latin typeface="ConcertoRoundedSGATT" pitchFamily="2" charset="0"/>
              </a:rPr>
              <a:t>take an</a:t>
            </a:r>
          </a:p>
          <a:p>
            <a:pPr algn="ctr"/>
            <a:r>
              <a:rPr lang="en-GB" sz="2600" dirty="0" smtClean="0">
                <a:solidFill>
                  <a:srgbClr val="000000"/>
                </a:solidFill>
                <a:latin typeface="ConcertoRoundedSGATT" pitchFamily="2" charset="0"/>
              </a:rPr>
              <a:t>opportunity</a:t>
            </a:r>
          </a:p>
          <a:p>
            <a:pPr algn="ctr"/>
            <a:r>
              <a:rPr lang="en-GB" sz="2600" dirty="0" smtClean="0">
                <a:solidFill>
                  <a:srgbClr val="000000"/>
                </a:solidFill>
                <a:latin typeface="ConcertoRoundedSGATT" pitchFamily="2" charset="0"/>
              </a:rPr>
              <a:t>to sponsor</a:t>
            </a:r>
          </a:p>
          <a:p>
            <a:pPr algn="ctr"/>
            <a:r>
              <a:rPr lang="en-GB" sz="2600" dirty="0" smtClean="0">
                <a:solidFill>
                  <a:srgbClr val="000000"/>
                </a:solidFill>
                <a:latin typeface="ConcertoRoundedSGATT" pitchFamily="2" charset="0"/>
              </a:rPr>
              <a:t>a resident of</a:t>
            </a:r>
          </a:p>
          <a:p>
            <a:pPr algn="ctr"/>
            <a:r>
              <a:rPr lang="en-GB" sz="2600" dirty="0" smtClean="0">
                <a:solidFill>
                  <a:srgbClr val="000000"/>
                </a:solidFill>
                <a:latin typeface="ConcertoRoundedSGATT" pitchFamily="2" charset="0"/>
              </a:rPr>
              <a:t>a Virginia</a:t>
            </a:r>
          </a:p>
          <a:p>
            <a:pPr algn="ctr"/>
            <a:r>
              <a:rPr lang="en-GB" sz="2600" dirty="0" smtClean="0">
                <a:solidFill>
                  <a:srgbClr val="000000"/>
                </a:solidFill>
                <a:latin typeface="ConcertoRoundedSGATT" pitchFamily="2" charset="0"/>
              </a:rPr>
              <a:t>Correctional</a:t>
            </a:r>
          </a:p>
          <a:p>
            <a:pPr algn="ctr"/>
            <a:r>
              <a:rPr lang="en-GB" sz="2600" dirty="0" smtClean="0">
                <a:solidFill>
                  <a:srgbClr val="000000"/>
                </a:solidFill>
                <a:latin typeface="ConcertoRoundedSGATT" pitchFamily="2" charset="0"/>
              </a:rPr>
              <a:t>Center</a:t>
            </a:r>
          </a:p>
          <a:p>
            <a:pPr algn="ctr"/>
            <a:r>
              <a:rPr lang="en-GB" sz="2600" dirty="0" smtClean="0">
                <a:solidFill>
                  <a:srgbClr val="000000"/>
                </a:solidFill>
                <a:latin typeface="ConcertoRoundedSGATT" pitchFamily="2" charset="0"/>
              </a:rPr>
              <a:t>for a </a:t>
            </a:r>
          </a:p>
          <a:p>
            <a:pPr algn="ctr"/>
            <a:r>
              <a:rPr lang="en-GB" sz="2600" dirty="0" smtClean="0">
                <a:solidFill>
                  <a:srgbClr val="000000"/>
                </a:solidFill>
                <a:latin typeface="ConcertoRoundedSGATT" pitchFamily="2" charset="0"/>
              </a:rPr>
              <a:t>Kairos</a:t>
            </a:r>
          </a:p>
          <a:p>
            <a:pPr algn="ctr"/>
            <a:r>
              <a:rPr lang="en-GB" sz="2600" dirty="0" smtClean="0">
                <a:solidFill>
                  <a:srgbClr val="000000"/>
                </a:solidFill>
                <a:latin typeface="ConcertoRoundedSGATT" pitchFamily="2" charset="0"/>
              </a:rPr>
              <a:t>Weekend,</a:t>
            </a:r>
          </a:p>
          <a:p>
            <a:pPr algn="ctr"/>
            <a:r>
              <a:rPr lang="en-GB" sz="2600" dirty="0" smtClean="0">
                <a:solidFill>
                  <a:srgbClr val="000000"/>
                </a:solidFill>
                <a:latin typeface="ConcertoRoundedSGATT" pitchFamily="2" charset="0"/>
              </a:rPr>
              <a:t>you become</a:t>
            </a:r>
          </a:p>
          <a:p>
            <a:pPr algn="ctr"/>
            <a:r>
              <a:rPr lang="en-GB" sz="2600" dirty="0" smtClean="0">
                <a:solidFill>
                  <a:srgbClr val="000000"/>
                </a:solidFill>
                <a:latin typeface="ConcertoRoundedSGATT" pitchFamily="2" charset="0"/>
              </a:rPr>
              <a:t>a part of this</a:t>
            </a:r>
          </a:p>
          <a:p>
            <a:pPr algn="ctr"/>
            <a:r>
              <a:rPr lang="en-GB" sz="2600" dirty="0" smtClean="0">
                <a:solidFill>
                  <a:srgbClr val="000000"/>
                </a:solidFill>
                <a:latin typeface="ConcertoRoundedSGATT" pitchFamily="2" charset="0"/>
              </a:rPr>
              <a:t>Ministry.</a:t>
            </a:r>
          </a:p>
          <a:p>
            <a:pPr algn="just"/>
            <a:endParaRPr lang="en-GB" sz="2400" dirty="0">
              <a:solidFill>
                <a:srgbClr val="000000"/>
              </a:solidFill>
              <a:latin typeface="ConcertoRoundedSGATT" pitchFamily="2" charset="0"/>
            </a:endParaRPr>
          </a:p>
          <a:p>
            <a:pPr algn="just">
              <a:lnSpc>
                <a:spcPct val="50000"/>
              </a:lnSpc>
            </a:pPr>
            <a:r>
              <a:rPr lang="en-GB" sz="1100" dirty="0" smtClean="0">
                <a:solidFill>
                  <a:srgbClr val="000000"/>
                </a:solidFill>
                <a:latin typeface="ScalaSans" pitchFamily="2" charset="0"/>
              </a:rPr>
              <a:t>.</a:t>
            </a:r>
            <a:endParaRPr lang="en-GB" sz="1100" dirty="0">
              <a:solidFill>
                <a:srgbClr val="000000"/>
              </a:solidFill>
              <a:latin typeface="ScalaSans" pitchFamily="2" charset="0"/>
            </a:endParaRPr>
          </a:p>
          <a:p>
            <a:pPr>
              <a:lnSpc>
                <a:spcPct val="150000"/>
              </a:lnSpc>
            </a:pPr>
            <a:endParaRPr lang="en-GB" sz="1100" dirty="0">
              <a:solidFill>
                <a:srgbClr val="9AC068"/>
              </a:solidFill>
              <a:latin typeface="ScalaSans" pitchFamily="2" charset="0"/>
            </a:endParaRPr>
          </a:p>
          <a:p>
            <a:pPr>
              <a:lnSpc>
                <a:spcPct val="150000"/>
              </a:lnSpc>
            </a:pPr>
            <a:endParaRPr lang="en-GB" sz="1500" dirty="0">
              <a:solidFill>
                <a:srgbClr val="9AC068"/>
              </a:solidFill>
              <a:latin typeface="ConcertoRoundedSGATT" pitchFamily="2" charset="0"/>
            </a:endParaRPr>
          </a:p>
        </p:txBody>
      </p:sp>
      <p:grpSp>
        <p:nvGrpSpPr>
          <p:cNvPr id="24" name="Group 23"/>
          <p:cNvGrpSpPr/>
          <p:nvPr/>
        </p:nvGrpSpPr>
        <p:grpSpPr>
          <a:xfrm>
            <a:off x="4165104" y="4750296"/>
            <a:ext cx="1728192" cy="1656183"/>
            <a:chOff x="9997752" y="4246241"/>
            <a:chExt cx="2027589" cy="1822610"/>
          </a:xfrm>
        </p:grpSpPr>
        <p:pic>
          <p:nvPicPr>
            <p:cNvPr id="1031" name="Picture 7" descr="KAIROS FISH"/>
            <p:cNvPicPr>
              <a:picLocks noChangeAspect="1" noChangeArrowheads="1"/>
            </p:cNvPicPr>
            <p:nvPr/>
          </p:nvPicPr>
          <p:blipFill>
            <a:blip r:embed="rId3" cstate="print">
              <a:clrChange>
                <a:clrFrom>
                  <a:srgbClr val="FDFDFD"/>
                </a:clrFrom>
                <a:clrTo>
                  <a:srgbClr val="FDFDFD">
                    <a:alpha val="0"/>
                  </a:srgbClr>
                </a:clrTo>
              </a:clrChange>
            </a:blip>
            <a:srcRect l="-14336" t="79253" r="-14680" b="-4469"/>
            <a:stretch>
              <a:fillRect/>
            </a:stretch>
          </p:blipFill>
          <p:spPr bwMode="auto">
            <a:xfrm>
              <a:off x="9997752" y="5876105"/>
              <a:ext cx="2027589" cy="192746"/>
            </a:xfrm>
            <a:prstGeom prst="rect">
              <a:avLst/>
            </a:prstGeom>
            <a:noFill/>
            <a:ln w="9525" algn="in">
              <a:noFill/>
              <a:miter lim="800000"/>
              <a:headEnd/>
              <a:tailEnd/>
            </a:ln>
            <a:effectLst/>
          </p:spPr>
        </p:pic>
        <p:pic>
          <p:nvPicPr>
            <p:cNvPr id="1032" name="Picture 8"/>
            <p:cNvPicPr>
              <a:picLocks noChangeAspect="1" noChangeArrowheads="1"/>
            </p:cNvPicPr>
            <p:nvPr/>
          </p:nvPicPr>
          <p:blipFill>
            <a:blip r:embed="rId4" cstate="print"/>
            <a:srcRect t="6366" r="8974" b="8571"/>
            <a:stretch>
              <a:fillRect/>
            </a:stretch>
          </p:blipFill>
          <p:spPr bwMode="auto">
            <a:xfrm>
              <a:off x="10182153" y="4246241"/>
              <a:ext cx="1720665" cy="1583343"/>
            </a:xfrm>
            <a:prstGeom prst="rect">
              <a:avLst/>
            </a:prstGeom>
            <a:noFill/>
            <a:ln w="9525" algn="in">
              <a:noFill/>
              <a:miter lim="800000"/>
              <a:headEnd/>
              <a:tailEnd/>
            </a:ln>
            <a:effectLst/>
          </p:spPr>
        </p:pic>
      </p:grpSp>
      <p:pic>
        <p:nvPicPr>
          <p:cNvPr id="1035" name="Picture 11"/>
          <p:cNvPicPr>
            <a:picLocks noChangeAspect="1" noChangeArrowheads="1"/>
          </p:cNvPicPr>
          <p:nvPr/>
        </p:nvPicPr>
        <p:blipFill>
          <a:blip r:embed="rId5" cstate="print"/>
          <a:srcRect/>
          <a:stretch>
            <a:fillRect/>
          </a:stretch>
        </p:blipFill>
        <p:spPr bwMode="auto">
          <a:xfrm>
            <a:off x="6869324" y="2230016"/>
            <a:ext cx="2984411" cy="1872208"/>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6942137" y="5038328"/>
            <a:ext cx="2695575" cy="990600"/>
          </a:xfrm>
          <a:prstGeom prst="rect">
            <a:avLst/>
          </a:prstGeom>
          <a:noFill/>
          <a:ln w="9525">
            <a:noFill/>
            <a:miter lim="800000"/>
            <a:headEnd/>
            <a:tailEnd/>
          </a:ln>
        </p:spPr>
      </p:pic>
      <p:pic>
        <p:nvPicPr>
          <p:cNvPr id="1029" name="Picture 5" descr="C:\Users\kberry\Desktop\masthead.png"/>
          <p:cNvPicPr>
            <a:picLocks noChangeAspect="1" noChangeArrowheads="1"/>
          </p:cNvPicPr>
          <p:nvPr/>
        </p:nvPicPr>
        <p:blipFill>
          <a:blip r:embed="rId7" cstate="print"/>
          <a:srcRect l="2333"/>
          <a:stretch>
            <a:fillRect/>
          </a:stretch>
        </p:blipFill>
        <p:spPr bwMode="auto">
          <a:xfrm>
            <a:off x="204664" y="213792"/>
            <a:ext cx="9433048" cy="1190625"/>
          </a:xfrm>
          <a:prstGeom prst="roundRect">
            <a:avLst/>
          </a:prstGeom>
          <a:noFill/>
          <a:effectLst>
            <a:outerShdw blurRad="50800" dist="38100" dir="2700000" algn="tl" rotWithShape="0">
              <a:prstClr val="black">
                <a:alpha val="40000"/>
              </a:prstClr>
            </a:outerShdw>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3930</TotalTime>
  <Words>325</Words>
  <Application>Microsoft Office PowerPoint</Application>
  <PresentationFormat>Custom</PresentationFormat>
  <Paragraphs>123</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Civic</vt:lpstr>
      <vt:lpstr>Slide 1</vt:lpstr>
      <vt:lpstr>Slide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dc:creator>
  <cp:lastModifiedBy>Karen Berry</cp:lastModifiedBy>
  <cp:revision>477</cp:revision>
  <dcterms:created xsi:type="dcterms:W3CDTF">2010-04-22T11:42:48Z</dcterms:created>
  <dcterms:modified xsi:type="dcterms:W3CDTF">2013-05-14T17:53:22Z</dcterms:modified>
</cp:coreProperties>
</file>